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0"/>
  </p:notesMasterIdLst>
  <p:handoutMasterIdLst>
    <p:handoutMasterId r:id="rId61"/>
  </p:handoutMasterIdLst>
  <p:sldIdLst>
    <p:sldId id="374" r:id="rId2"/>
    <p:sldId id="396" r:id="rId3"/>
    <p:sldId id="324" r:id="rId4"/>
    <p:sldId id="375" r:id="rId5"/>
    <p:sldId id="376" r:id="rId6"/>
    <p:sldId id="389" r:id="rId7"/>
    <p:sldId id="325" r:id="rId8"/>
    <p:sldId id="378" r:id="rId9"/>
    <p:sldId id="326" r:id="rId10"/>
    <p:sldId id="379" r:id="rId11"/>
    <p:sldId id="377" r:id="rId12"/>
    <p:sldId id="356" r:id="rId13"/>
    <p:sldId id="364" r:id="rId14"/>
    <p:sldId id="365" r:id="rId15"/>
    <p:sldId id="366" r:id="rId16"/>
    <p:sldId id="367" r:id="rId17"/>
    <p:sldId id="397" r:id="rId18"/>
    <p:sldId id="368" r:id="rId19"/>
    <p:sldId id="369" r:id="rId20"/>
    <p:sldId id="370" r:id="rId21"/>
    <p:sldId id="384" r:id="rId22"/>
    <p:sldId id="387" r:id="rId23"/>
    <p:sldId id="371" r:id="rId24"/>
    <p:sldId id="372" r:id="rId25"/>
    <p:sldId id="386" r:id="rId26"/>
    <p:sldId id="385" r:id="rId27"/>
    <p:sldId id="392" r:id="rId28"/>
    <p:sldId id="395" r:id="rId29"/>
    <p:sldId id="380" r:id="rId30"/>
    <p:sldId id="382" r:id="rId31"/>
    <p:sldId id="381" r:id="rId32"/>
    <p:sldId id="383" r:id="rId33"/>
    <p:sldId id="359" r:id="rId34"/>
    <p:sldId id="334" r:id="rId35"/>
    <p:sldId id="335" r:id="rId36"/>
    <p:sldId id="336" r:id="rId37"/>
    <p:sldId id="337" r:id="rId38"/>
    <p:sldId id="338" r:id="rId39"/>
    <p:sldId id="339" r:id="rId40"/>
    <p:sldId id="394" r:id="rId41"/>
    <p:sldId id="393" r:id="rId42"/>
    <p:sldId id="390" r:id="rId43"/>
    <p:sldId id="391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</p:sldIdLst>
  <p:sldSz cx="9144000" cy="6858000" type="screen4x3"/>
  <p:notesSz cx="6797675" cy="985996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389626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779252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168878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558503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1948129" algn="l" defTabSz="779252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337755" algn="l" defTabSz="779252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2727381" algn="l" defTabSz="779252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117007" algn="l" defTabSz="779252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E3E3E3"/>
    <a:srgbClr val="9C9D9D"/>
    <a:srgbClr val="DDDDDD"/>
    <a:srgbClr val="191919"/>
    <a:srgbClr val="EEF3CE"/>
    <a:srgbClr val="E3000F"/>
    <a:srgbClr val="7DA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 horzBarState="maximized">
    <p:restoredLeft sz="9619" autoAdjust="0"/>
    <p:restoredTop sz="94758" autoAdjust="0"/>
  </p:normalViewPr>
  <p:slideViewPr>
    <p:cSldViewPr snapToGrid="0" showGuides="1">
      <p:cViewPr>
        <p:scale>
          <a:sx n="80" d="100"/>
          <a:sy n="80" d="100"/>
        </p:scale>
        <p:origin x="-852" y="162"/>
      </p:cViewPr>
      <p:guideLst>
        <p:guide orient="horz" pos="2161"/>
        <p:guide orient="horz" pos="439"/>
        <p:guide orient="horz" pos="3715"/>
        <p:guide orient="horz" pos="3544"/>
        <p:guide orient="horz" pos="1067"/>
        <p:guide orient="horz" pos="848"/>
        <p:guide orient="horz" pos="1244"/>
        <p:guide orient="horz" pos="3866"/>
        <p:guide pos="2881"/>
        <p:guide pos="2315"/>
        <p:guide pos="97"/>
        <p:guide pos="5659"/>
        <p:guide pos="3443"/>
        <p:guide pos="4552"/>
        <p:guide pos="1195"/>
        <p:guide pos="1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6498"/>
    </p:cViewPr>
  </p:sorterViewPr>
  <p:notesViewPr>
    <p:cSldViewPr snapToGrid="0" showGuides="1">
      <p:cViewPr>
        <p:scale>
          <a:sx n="112" d="100"/>
          <a:sy n="112" d="100"/>
        </p:scale>
        <p:origin x="-1632" y="936"/>
      </p:cViewPr>
      <p:guideLst>
        <p:guide orient="horz" pos="3106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927" cy="49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48" tIns="45424" rIns="90848" bIns="45424" numCol="1" anchor="t" anchorCtr="0" compatLnSpc="1">
            <a:prstTxWarp prst="textNoShape">
              <a:avLst/>
            </a:prstTxWarp>
          </a:bodyPr>
          <a:lstStyle>
            <a:lvl1pPr defTabSz="908688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179" y="0"/>
            <a:ext cx="2944927" cy="49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48" tIns="45424" rIns="90848" bIns="45424" numCol="1" anchor="t" anchorCtr="0" compatLnSpc="1">
            <a:prstTxWarp prst="textNoShape">
              <a:avLst/>
            </a:prstTxWarp>
          </a:bodyPr>
          <a:lstStyle>
            <a:lvl1pPr algn="r" defTabSz="908688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366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64150"/>
            <a:ext cx="2944927" cy="49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48" tIns="45424" rIns="90848" bIns="45424" numCol="1" anchor="b" anchorCtr="0" compatLnSpc="1">
            <a:prstTxWarp prst="textNoShape">
              <a:avLst/>
            </a:prstTxWarp>
          </a:bodyPr>
          <a:lstStyle>
            <a:lvl1pPr defTabSz="908688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366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179" y="9364150"/>
            <a:ext cx="2944927" cy="49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48" tIns="45424" rIns="90848" bIns="45424" numCol="1" anchor="b" anchorCtr="0" compatLnSpc="1">
            <a:prstTxWarp prst="textNoShape">
              <a:avLst/>
            </a:prstTxWarp>
          </a:bodyPr>
          <a:lstStyle>
            <a:lvl1pPr algn="r" defTabSz="908688" eaLnBrk="1" hangingPunct="1">
              <a:defRPr sz="1200"/>
            </a:lvl1pPr>
          </a:lstStyle>
          <a:p>
            <a:fld id="{B0E73A38-75F7-4792-84E7-B042FF550B40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322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7263" y="760413"/>
            <a:ext cx="4870450" cy="36528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8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676" y="4718832"/>
            <a:ext cx="4956900" cy="441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48" tIns="45424" rIns="90848" bIns="454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Insert </a:t>
            </a:r>
            <a:r>
              <a:rPr lang="de-DE" dirty="0" err="1" smtClean="0"/>
              <a:t>text</a:t>
            </a:r>
            <a:r>
              <a:rPr lang="de-DE" dirty="0" smtClean="0"/>
              <a:t>, Arial 10 </a:t>
            </a:r>
            <a:r>
              <a:rPr lang="de-DE" dirty="0" err="1" smtClean="0"/>
              <a:t>pt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68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3484" y="9359457"/>
            <a:ext cx="2974768" cy="53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48" tIns="45424" rIns="90848" bIns="45424" numCol="1" anchor="b" anchorCtr="0" compatLnSpc="1">
            <a:prstTxWarp prst="textNoShape">
              <a:avLst/>
            </a:prstTxWarp>
          </a:bodyPr>
          <a:lstStyle>
            <a:lvl1pPr algn="r" defTabSz="908688">
              <a:defRPr sz="1200"/>
            </a:lvl1pPr>
          </a:lstStyle>
          <a:p>
            <a:r>
              <a:rPr lang="de-DE" dirty="0" smtClean="0"/>
              <a:t>- </a:t>
            </a:r>
            <a:fld id="{D596A04B-ACB9-4AAE-868A-1FE9F3320A5A}" type="slidenum">
              <a:rPr lang="de-DE" smtClean="0"/>
              <a:pPr/>
              <a:t>‹#›</a:t>
            </a:fld>
            <a:r>
              <a:rPr lang="de-DE" dirty="0" smtClean="0"/>
              <a:t> -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35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rtl="0" fontAlgn="base">
      <a:spcBef>
        <a:spcPct val="30000"/>
      </a:spcBef>
      <a:spcAft>
        <a:spcPct val="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561076" indent="-171450" algn="l" rtl="0" fontAlgn="base">
      <a:spcBef>
        <a:spcPct val="30000"/>
      </a:spcBef>
      <a:spcAft>
        <a:spcPct val="0"/>
      </a:spcAft>
      <a:buSzPct val="70000"/>
      <a:buFont typeface="Courier New" panose="02070309020205020404" pitchFamily="49" charset="0"/>
      <a:buChar char="o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50702" indent="-171450" algn="l" rtl="0" fontAlgn="base">
      <a:spcBef>
        <a:spcPct val="30000"/>
      </a:spcBef>
      <a:spcAft>
        <a:spcPct val="0"/>
      </a:spcAft>
      <a:buSzPct val="70000"/>
      <a:buFont typeface="Symbol" panose="05050102010706020507" pitchFamily="18" charset="2"/>
      <a:buChar char="-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40328" indent="-171450" algn="l" rtl="0" fontAlgn="base">
      <a:spcBef>
        <a:spcPct val="30000"/>
      </a:spcBef>
      <a:spcAft>
        <a:spcPct val="0"/>
      </a:spcAft>
      <a:buFont typeface="Wingdings" panose="05000000000000000000" pitchFamily="2" charset="2"/>
      <a:buChar char="§"/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729953" indent="-171450" algn="l" rtl="0" fontAlgn="base">
      <a:spcBef>
        <a:spcPct val="30000"/>
      </a:spcBef>
      <a:spcAft>
        <a:spcPct val="0"/>
      </a:spcAft>
      <a:buFont typeface="Arial" panose="020B0604020202020204" pitchFamily="34" charset="0"/>
      <a:buChar char="˃"/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B6B946-4F68-4E9A-93F6-32B1599D8F37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73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6A04B-ACB9-4AAE-868A-1FE9F3320A5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4327844" y="3932288"/>
            <a:ext cx="2830853" cy="970672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 sz="1700" baseline="0"/>
            </a:lvl1pPr>
          </a:lstStyle>
          <a:p>
            <a:pPr lvl="0"/>
            <a:r>
              <a:rPr lang="de-DE" dirty="0" smtClean="0"/>
              <a:t>Text Arial 17 </a:t>
            </a:r>
            <a:r>
              <a:rPr lang="de-DE" dirty="0" err="1" smtClean="0"/>
              <a:t>pt</a:t>
            </a:r>
            <a:r>
              <a:rPr lang="de-DE" dirty="0" smtClean="0"/>
              <a:t> Title, Place, Name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95" y="2153172"/>
            <a:ext cx="5040000" cy="1705846"/>
          </a:xfrm>
          <a:prstGeom prst="rect">
            <a:avLst/>
          </a:prstGeom>
        </p:spPr>
      </p:pic>
      <p:pic>
        <p:nvPicPr>
          <p:cNvPr id="11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77108" y="6311527"/>
            <a:ext cx="7666891" cy="330200"/>
          </a:xfrm>
          <a:prstGeom prst="rect">
            <a:avLst/>
          </a:prstGeom>
        </p:spPr>
      </p:pic>
      <p:pic>
        <p:nvPicPr>
          <p:cNvPr id="12" name="Inhaltsplatzhalter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4" y="6294833"/>
            <a:ext cx="1179758" cy="35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63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999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lish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2590997" y="2454816"/>
            <a:ext cx="3959695" cy="1032794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 algn="ctr"/>
            <a:r>
              <a:rPr lang="de-DE" sz="3100" dirty="0" err="1" smtClean="0"/>
              <a:t>Thank</a:t>
            </a:r>
            <a:r>
              <a:rPr lang="de-DE" sz="3100" dirty="0" smtClean="0"/>
              <a:t> </a:t>
            </a:r>
            <a:r>
              <a:rPr lang="de-DE" sz="3100" dirty="0" err="1" smtClean="0"/>
              <a:t>you</a:t>
            </a:r>
            <a:r>
              <a:rPr lang="de-DE" sz="3100" dirty="0" smtClean="0"/>
              <a:t> </a:t>
            </a:r>
            <a:r>
              <a:rPr lang="de-DE" sz="3100" dirty="0" err="1" smtClean="0"/>
              <a:t>very</a:t>
            </a:r>
            <a:r>
              <a:rPr lang="de-DE" sz="3100" dirty="0" smtClean="0"/>
              <a:t> </a:t>
            </a:r>
            <a:r>
              <a:rPr lang="de-DE" sz="3100" dirty="0" err="1" smtClean="0"/>
              <a:t>much</a:t>
            </a:r>
            <a:endParaRPr lang="de-DE" sz="3100" dirty="0" smtClean="0"/>
          </a:p>
          <a:p>
            <a:pPr algn="ctr"/>
            <a:r>
              <a:rPr lang="de-DE" sz="3100" baseline="0" dirty="0" err="1" smtClean="0"/>
              <a:t>for</a:t>
            </a:r>
            <a:r>
              <a:rPr lang="de-DE" sz="3100" baseline="0" dirty="0" smtClean="0"/>
              <a:t> </a:t>
            </a:r>
            <a:r>
              <a:rPr lang="de-DE" sz="3100" baseline="0" dirty="0" err="1" smtClean="0"/>
              <a:t>your</a:t>
            </a:r>
            <a:r>
              <a:rPr lang="de-DE" sz="3100" baseline="0" dirty="0" smtClean="0"/>
              <a:t> </a:t>
            </a:r>
            <a:r>
              <a:rPr lang="de-DE" sz="3100" baseline="0" dirty="0" err="1" smtClean="0"/>
              <a:t>attention</a:t>
            </a:r>
            <a:r>
              <a:rPr lang="de-DE" sz="3100" baseline="0" dirty="0" smtClean="0"/>
              <a:t>!</a:t>
            </a:r>
            <a:endParaRPr lang="de-DE" sz="310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9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1645920" y="1976511"/>
            <a:ext cx="5964702" cy="2609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Inhaltsplatzhalter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19" y="2387748"/>
            <a:ext cx="5040000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6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innov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9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19" y="2387748"/>
            <a:ext cx="5040000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2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5313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314"/>
            <a:ext cx="8229600" cy="4476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935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6863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fre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161782" y="6622176"/>
            <a:ext cx="7205776" cy="171020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de-DE" sz="600" dirty="0" smtClean="0"/>
              <a:t>WAGO Kontakttechnik GmbH &amp; Co. KG     						 </a:t>
            </a:r>
            <a:r>
              <a:rPr lang="de-DE" sz="600" baseline="0" dirty="0" smtClean="0"/>
              <a:t>               - </a:t>
            </a:r>
            <a:fld id="{DF233CF9-8AEF-439B-8941-59F9EA6AFE2B}" type="slidenum">
              <a:rPr lang="de-DE" sz="600" smtClean="0"/>
              <a:pPr/>
              <a:t>‹#›</a:t>
            </a:fld>
            <a:r>
              <a:rPr lang="de-DE" sz="600" dirty="0" smtClean="0"/>
              <a:t> -</a:t>
            </a:r>
            <a:endParaRPr lang="de-DE" sz="600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10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sp>
        <p:nvSpPr>
          <p:cNvPr id="11" name="Titel 3"/>
          <p:cNvSpPr>
            <a:spLocks noGrp="1"/>
          </p:cNvSpPr>
          <p:nvPr>
            <p:ph type="title" hasCustomPrompt="1"/>
          </p:nvPr>
        </p:nvSpPr>
        <p:spPr>
          <a:xfrm>
            <a:off x="346522" y="434992"/>
            <a:ext cx="8452800" cy="453600"/>
          </a:xfrm>
          <a:prstGeom prst="rect">
            <a:avLst/>
          </a:prstGeom>
        </p:spPr>
        <p:txBody>
          <a:bodyPr/>
          <a:lstStyle>
            <a:lvl1pPr>
              <a:defRPr sz="2200" b="1" baseline="0"/>
            </a:lvl1pPr>
          </a:lstStyle>
          <a:p>
            <a:r>
              <a:rPr lang="de-DE" dirty="0" smtClean="0"/>
              <a:t>Headline Text Arial 22 Pt, </a:t>
            </a:r>
            <a:r>
              <a:rPr lang="de-DE" dirty="0" err="1" smtClean="0"/>
              <a:t>bold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802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graphica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5" hasCustomPrompt="1"/>
          </p:nvPr>
        </p:nvSpPr>
        <p:spPr>
          <a:xfrm>
            <a:off x="577365" y="1260004"/>
            <a:ext cx="7982885" cy="4535999"/>
          </a:xfrm>
          <a:prstGeom prst="rect">
            <a:avLst/>
          </a:prstGeom>
        </p:spPr>
        <p:txBody>
          <a:bodyPr lIns="77925" tIns="38963" rIns="77925" bIns="38963"/>
          <a:lstStyle>
            <a:lvl1pPr marL="309807" indent="-309807">
              <a:buSzPct val="110000"/>
              <a:buFont typeface="Arial" panose="020B0604020202020204" pitchFamily="34" charset="0"/>
              <a:buChar char="•"/>
              <a:defRPr sz="1700"/>
            </a:lvl1pPr>
            <a:lvl2pPr marL="669670" indent="-257045">
              <a:buSzPct val="60000"/>
              <a:buFont typeface="Courier New" panose="02070309020205020404" pitchFamily="49" charset="0"/>
              <a:buChar char="o"/>
              <a:defRPr sz="1700"/>
            </a:lvl2pPr>
            <a:lvl3pPr marL="1030885" indent="-205636">
              <a:buSzPct val="80000"/>
              <a:buFont typeface="Symbol" panose="05050102010706020507" pitchFamily="18" charset="2"/>
              <a:buChar char="-"/>
              <a:defRPr sz="1700"/>
            </a:lvl3pPr>
            <a:lvl4pPr marL="1443510" indent="-206989">
              <a:buSzPct val="70000"/>
              <a:buFont typeface="Wingdings" panose="05000000000000000000" pitchFamily="2" charset="2"/>
              <a:buChar char="§"/>
              <a:defRPr sz="1700"/>
            </a:lvl4pPr>
            <a:lvl5pPr marL="1853428" indent="-204283">
              <a:buSzPct val="70000"/>
              <a:buFont typeface="Arial" panose="020B0604020202020204" pitchFamily="34" charset="0"/>
              <a:buChar char="˃"/>
              <a:defRPr sz="1700"/>
            </a:lvl5pPr>
          </a:lstStyle>
          <a:p>
            <a:pPr lvl="0"/>
            <a:r>
              <a:rPr lang="de-DE" dirty="0" smtClean="0"/>
              <a:t>Insert </a:t>
            </a:r>
            <a:r>
              <a:rPr lang="de-DE" dirty="0" err="1" smtClean="0"/>
              <a:t>text</a:t>
            </a:r>
            <a:r>
              <a:rPr lang="de-DE" dirty="0" smtClean="0"/>
              <a:t>, Arial 17 </a:t>
            </a:r>
            <a:r>
              <a:rPr lang="de-DE" dirty="0" err="1" smtClean="0"/>
              <a:t>pt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8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sp>
        <p:nvSpPr>
          <p:cNvPr id="10" name="Titel 3"/>
          <p:cNvSpPr>
            <a:spLocks noGrp="1"/>
          </p:cNvSpPr>
          <p:nvPr>
            <p:ph type="title" hasCustomPrompt="1"/>
          </p:nvPr>
        </p:nvSpPr>
        <p:spPr>
          <a:xfrm>
            <a:off x="346522" y="434992"/>
            <a:ext cx="8452800" cy="453600"/>
          </a:xfrm>
          <a:prstGeom prst="rect">
            <a:avLst/>
          </a:prstGeom>
        </p:spPr>
        <p:txBody>
          <a:bodyPr/>
          <a:lstStyle>
            <a:lvl1pPr>
              <a:defRPr sz="2200" b="1" baseline="0"/>
            </a:lvl1pPr>
          </a:lstStyle>
          <a:p>
            <a:r>
              <a:rPr lang="de-DE" dirty="0" smtClean="0"/>
              <a:t>Headline Text Arial 22 Pt, </a:t>
            </a:r>
            <a:r>
              <a:rPr lang="de-DE" dirty="0" err="1" smtClean="0"/>
              <a:t>bold</a:t>
            </a:r>
            <a:endParaRPr lang="de-DE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161782" y="6622176"/>
            <a:ext cx="7205776" cy="171020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de-DE" sz="600" dirty="0" smtClean="0"/>
              <a:t>WAGO Kontakttechnik GmbH &amp; Co. KG     						 </a:t>
            </a:r>
            <a:r>
              <a:rPr lang="de-DE" sz="600" baseline="0" dirty="0" smtClean="0"/>
              <a:t>               - </a:t>
            </a:r>
            <a:fld id="{DF233CF9-8AEF-439B-8941-59F9EA6AFE2B}" type="slidenum">
              <a:rPr lang="de-DE" sz="600" smtClean="0"/>
              <a:pPr/>
              <a:t>‹#›</a:t>
            </a:fld>
            <a:r>
              <a:rPr lang="de-DE" sz="600" dirty="0" smtClean="0"/>
              <a:t> -</a:t>
            </a:r>
            <a:endParaRPr lang="de-DE" sz="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119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numerica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5"/>
          <p:cNvSpPr>
            <a:spLocks noGrp="1"/>
          </p:cNvSpPr>
          <p:nvPr>
            <p:ph sz="quarter" idx="15" hasCustomPrompt="1"/>
          </p:nvPr>
        </p:nvSpPr>
        <p:spPr>
          <a:xfrm>
            <a:off x="577365" y="1260004"/>
            <a:ext cx="7982885" cy="4535999"/>
          </a:xfrm>
          <a:prstGeom prst="rect">
            <a:avLst/>
          </a:prstGeom>
        </p:spPr>
        <p:txBody>
          <a:bodyPr lIns="77925" tIns="38963" rIns="77925" bIns="38963"/>
          <a:lstStyle>
            <a:lvl1pPr marL="342900" indent="-342900">
              <a:buSzPct val="90000"/>
              <a:buFont typeface="+mj-lt"/>
              <a:buAutoNum type="romanUcPeriod"/>
              <a:defRPr sz="1700"/>
            </a:lvl1pPr>
            <a:lvl2pPr marL="755525" indent="-342900">
              <a:buSzPct val="90000"/>
              <a:buFont typeface="+mj-lt"/>
              <a:buAutoNum type="arabicPeriod"/>
              <a:defRPr sz="1700"/>
            </a:lvl2pPr>
            <a:lvl3pPr marL="1168149" indent="-342900">
              <a:buSzPct val="90000"/>
              <a:buFont typeface="+mj-lt"/>
              <a:buAutoNum type="alphaLcPeriod"/>
              <a:defRPr sz="1700"/>
            </a:lvl3pPr>
            <a:lvl4pPr marL="1579421" indent="-342900">
              <a:buSzPct val="90000"/>
              <a:buFont typeface="+mj-lt"/>
              <a:buAutoNum type="arabicParenBoth"/>
              <a:defRPr sz="1700"/>
            </a:lvl4pPr>
            <a:lvl5pPr marL="1992045" indent="-342900">
              <a:buSzPct val="90000"/>
              <a:buFont typeface="+mj-lt"/>
              <a:buAutoNum type="alphaLcParenR"/>
              <a:defRPr sz="1700"/>
            </a:lvl5pPr>
          </a:lstStyle>
          <a:p>
            <a:pPr lvl="0"/>
            <a:r>
              <a:rPr lang="de-DE" dirty="0" smtClean="0"/>
              <a:t>Insert </a:t>
            </a:r>
            <a:r>
              <a:rPr lang="de-DE" dirty="0" err="1" smtClean="0"/>
              <a:t>text</a:t>
            </a:r>
            <a:r>
              <a:rPr lang="de-DE" dirty="0" smtClean="0"/>
              <a:t>, Arial 17 </a:t>
            </a:r>
            <a:r>
              <a:rPr lang="de-DE" dirty="0" err="1" smtClean="0"/>
              <a:t>pt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346522" y="434992"/>
            <a:ext cx="8452800" cy="453600"/>
          </a:xfrm>
          <a:prstGeom prst="rect">
            <a:avLst/>
          </a:prstGeom>
        </p:spPr>
        <p:txBody>
          <a:bodyPr/>
          <a:lstStyle>
            <a:lvl1pPr>
              <a:defRPr sz="2200" b="1" baseline="0"/>
            </a:lvl1pPr>
          </a:lstStyle>
          <a:p>
            <a:r>
              <a:rPr lang="de-DE" dirty="0" smtClean="0"/>
              <a:t>Headline Text Arial 22 Pt, </a:t>
            </a:r>
            <a:r>
              <a:rPr lang="de-DE" dirty="0" err="1" smtClean="0"/>
              <a:t>bold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161782" y="6622176"/>
            <a:ext cx="7200967" cy="171020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de-DE" sz="600" dirty="0" smtClean="0"/>
              <a:t>WAGO Kontakttechnik GmbH &amp; Co. KG     						 </a:t>
            </a:r>
            <a:r>
              <a:rPr lang="de-DE" sz="600" baseline="0" dirty="0" smtClean="0"/>
              <a:t>               - </a:t>
            </a:r>
            <a:fld id="{DF233CF9-8AEF-439B-8941-59F9EA6AFE2B}" type="slidenum">
              <a:rPr lang="de-DE" sz="600" smtClean="0"/>
              <a:pPr/>
              <a:t>‹#›</a:t>
            </a:fld>
            <a:r>
              <a:rPr lang="de-DE" sz="600" dirty="0" smtClean="0"/>
              <a:t> -</a:t>
            </a:r>
            <a:endParaRPr lang="de-DE" sz="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3790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292176" y="4149970"/>
            <a:ext cx="8563978" cy="1828800"/>
          </a:xfrm>
          <a:prstGeom prst="rect">
            <a:avLst/>
          </a:prstGeom>
        </p:spPr>
        <p:txBody>
          <a:bodyPr lIns="77925" tIns="38963" rIns="77925" bIns="38963"/>
          <a:lstStyle>
            <a:lvl1pPr marL="0" marR="0" indent="0" algn="ctr" defTabSz="82524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700"/>
            </a:lvl1pPr>
          </a:lstStyle>
          <a:p>
            <a:pPr marL="0" marR="0" lvl="0" indent="0" algn="ctr" defTabSz="82524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Insert </a:t>
            </a:r>
            <a:r>
              <a:rPr lang="de-DE" dirty="0" err="1" smtClean="0"/>
              <a:t>text</a:t>
            </a:r>
            <a:r>
              <a:rPr lang="de-DE" dirty="0" smtClean="0"/>
              <a:t>, Arial 17 </a:t>
            </a:r>
            <a:r>
              <a:rPr lang="de-DE" dirty="0" err="1" smtClean="0"/>
              <a:t>pt</a:t>
            </a:r>
            <a:endParaRPr lang="de-DE" dirty="0" smtClean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267511"/>
            <a:ext cx="9144000" cy="2698751"/>
          </a:xfrm>
          <a:prstGeom prst="rect">
            <a:avLst/>
          </a:prstGeom>
          <a:solidFill>
            <a:schemeClr val="accent5">
              <a:lumMod val="95000"/>
            </a:schemeClr>
          </a:solidFill>
        </p:spPr>
        <p:txBody>
          <a:bodyPr lIns="77925" tIns="38963" rIns="77925" bIns="38963"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13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sp>
        <p:nvSpPr>
          <p:cNvPr id="15" name="Titel 3"/>
          <p:cNvSpPr>
            <a:spLocks noGrp="1"/>
          </p:cNvSpPr>
          <p:nvPr>
            <p:ph type="title" hasCustomPrompt="1"/>
          </p:nvPr>
        </p:nvSpPr>
        <p:spPr>
          <a:xfrm>
            <a:off x="346522" y="434992"/>
            <a:ext cx="8452800" cy="453600"/>
          </a:xfrm>
          <a:prstGeom prst="rect">
            <a:avLst/>
          </a:prstGeom>
        </p:spPr>
        <p:txBody>
          <a:bodyPr/>
          <a:lstStyle>
            <a:lvl1pPr>
              <a:defRPr sz="2200" b="1" baseline="0"/>
            </a:lvl1pPr>
          </a:lstStyle>
          <a:p>
            <a:r>
              <a:rPr lang="de-DE" dirty="0" smtClean="0"/>
              <a:t>Headline Text Arial 22 Pt, </a:t>
            </a:r>
            <a:r>
              <a:rPr lang="de-DE" dirty="0" err="1" smtClean="0"/>
              <a:t>bold</a:t>
            </a:r>
            <a:endParaRPr lang="de-DE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161782" y="6622176"/>
            <a:ext cx="7205776" cy="171020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de-DE" sz="600" dirty="0" smtClean="0"/>
              <a:t>WAGO Kontakttechnik GmbH &amp; Co. KG     						 </a:t>
            </a:r>
            <a:r>
              <a:rPr lang="de-DE" sz="600" baseline="0" dirty="0" smtClean="0"/>
              <a:t>               - </a:t>
            </a:r>
            <a:fld id="{DF233CF9-8AEF-439B-8941-59F9EA6AFE2B}" type="slidenum">
              <a:rPr lang="de-DE" sz="600" smtClean="0"/>
              <a:pPr/>
              <a:t>‹#›</a:t>
            </a:fld>
            <a:r>
              <a:rPr lang="de-DE" sz="600" dirty="0" smtClean="0"/>
              <a:t> -</a:t>
            </a:r>
            <a:endParaRPr lang="de-DE" sz="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43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150299" y="1266949"/>
            <a:ext cx="2990850" cy="2700000"/>
          </a:xfrm>
          <a:prstGeom prst="rect">
            <a:avLst/>
          </a:prstGeom>
          <a:solidFill>
            <a:schemeClr val="accent5">
              <a:lumMod val="95000"/>
            </a:schemeClr>
          </a:solidFill>
        </p:spPr>
        <p:txBody>
          <a:bodyPr lIns="77925" tIns="38963" rIns="77925" bIns="38963"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266949"/>
            <a:ext cx="2990850" cy="2700000"/>
          </a:xfrm>
          <a:prstGeom prst="rect">
            <a:avLst/>
          </a:prstGeom>
          <a:solidFill>
            <a:schemeClr val="accent5">
              <a:lumMod val="95000"/>
            </a:schemeClr>
          </a:solidFill>
        </p:spPr>
        <p:txBody>
          <a:bodyPr lIns="77925" tIns="38963" rIns="77925" bIns="38963"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075150" y="1266949"/>
            <a:ext cx="2990850" cy="2700000"/>
          </a:xfrm>
          <a:prstGeom prst="rect">
            <a:avLst/>
          </a:prstGeom>
          <a:solidFill>
            <a:schemeClr val="accent5">
              <a:lumMod val="95000"/>
            </a:schemeClr>
          </a:solidFill>
        </p:spPr>
        <p:txBody>
          <a:bodyPr lIns="77925" tIns="38963" rIns="77925" bIns="38963"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292176" y="4149970"/>
            <a:ext cx="8563978" cy="1828800"/>
          </a:xfrm>
          <a:prstGeom prst="rect">
            <a:avLst/>
          </a:prstGeom>
        </p:spPr>
        <p:txBody>
          <a:bodyPr lIns="77925" tIns="38963" rIns="77925" bIns="38963"/>
          <a:lstStyle>
            <a:lvl1pPr marL="0" marR="0" indent="0" algn="ctr" defTabSz="82524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700"/>
            </a:lvl1pPr>
          </a:lstStyle>
          <a:p>
            <a:pPr marL="0" marR="0" lvl="0" indent="0" algn="ctr" defTabSz="82524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Insert </a:t>
            </a:r>
            <a:r>
              <a:rPr lang="de-DE" dirty="0" err="1" smtClean="0"/>
              <a:t>text</a:t>
            </a:r>
            <a:r>
              <a:rPr lang="de-DE" dirty="0" smtClean="0"/>
              <a:t>, Arial 17 </a:t>
            </a:r>
            <a:r>
              <a:rPr lang="de-DE" dirty="0" err="1" smtClean="0"/>
              <a:t>pt</a:t>
            </a:r>
            <a:endParaRPr lang="de-DE" dirty="0" smtClean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17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sp>
        <p:nvSpPr>
          <p:cNvPr id="18" name="Titel 3"/>
          <p:cNvSpPr>
            <a:spLocks noGrp="1"/>
          </p:cNvSpPr>
          <p:nvPr>
            <p:ph type="title" hasCustomPrompt="1"/>
          </p:nvPr>
        </p:nvSpPr>
        <p:spPr>
          <a:xfrm>
            <a:off x="346522" y="434992"/>
            <a:ext cx="8452800" cy="453600"/>
          </a:xfrm>
          <a:prstGeom prst="rect">
            <a:avLst/>
          </a:prstGeom>
        </p:spPr>
        <p:txBody>
          <a:bodyPr/>
          <a:lstStyle>
            <a:lvl1pPr>
              <a:defRPr sz="2200" b="1" baseline="0"/>
            </a:lvl1pPr>
          </a:lstStyle>
          <a:p>
            <a:r>
              <a:rPr lang="de-DE" dirty="0" smtClean="0"/>
              <a:t>Headline Text Arial 22 Pt, </a:t>
            </a:r>
            <a:r>
              <a:rPr lang="de-DE" dirty="0" err="1" smtClean="0"/>
              <a:t>bold</a:t>
            </a:r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161782" y="6622176"/>
            <a:ext cx="7205776" cy="171020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de-DE" sz="600" dirty="0" smtClean="0"/>
              <a:t>WAGO Kontakttechnik GmbH &amp; Co. KG     						</a:t>
            </a:r>
            <a:r>
              <a:rPr lang="de-DE" sz="600" baseline="0" dirty="0" smtClean="0"/>
              <a:t>                - </a:t>
            </a:r>
            <a:fld id="{DF233CF9-8AEF-439B-8941-59F9EA6AFE2B}" type="slidenum">
              <a:rPr lang="de-DE" sz="600" smtClean="0"/>
              <a:pPr/>
              <a:t>‹#›</a:t>
            </a:fld>
            <a:r>
              <a:rPr lang="de-DE" sz="600" dirty="0" smtClean="0"/>
              <a:t> -</a:t>
            </a:r>
            <a:endParaRPr lang="de-DE" sz="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8216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57104" y="1259059"/>
            <a:ext cx="2369864" cy="3608364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de-DE" dirty="0" smtClean="0"/>
              <a:t>Insert </a:t>
            </a:r>
            <a:r>
              <a:rPr lang="de-DE" dirty="0" err="1" smtClean="0"/>
              <a:t>text</a:t>
            </a:r>
            <a:r>
              <a:rPr lang="de-DE" dirty="0" smtClean="0"/>
              <a:t>, Arial 17 </a:t>
            </a:r>
            <a:r>
              <a:rPr lang="de-DE" dirty="0" err="1" smtClean="0"/>
              <a:t>pt</a:t>
            </a:r>
            <a:endParaRPr lang="de-DE" dirty="0" smtClean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153150" y="1266949"/>
            <a:ext cx="2990850" cy="2700000"/>
          </a:xfrm>
          <a:prstGeom prst="rect">
            <a:avLst/>
          </a:prstGeom>
          <a:solidFill>
            <a:schemeClr val="accent5">
              <a:lumMod val="95000"/>
            </a:schemeClr>
          </a:solidFill>
        </p:spPr>
        <p:txBody>
          <a:bodyPr lIns="77925" tIns="38963" rIns="77925" bIns="38963"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0"/>
          </p:nvPr>
        </p:nvSpPr>
        <p:spPr>
          <a:xfrm>
            <a:off x="3073309" y="1266949"/>
            <a:ext cx="2990850" cy="2700000"/>
          </a:xfrm>
          <a:prstGeom prst="rect">
            <a:avLst/>
          </a:prstGeom>
          <a:solidFill>
            <a:schemeClr val="accent5">
              <a:lumMod val="95000"/>
            </a:schemeClr>
          </a:solidFill>
        </p:spPr>
        <p:txBody>
          <a:bodyPr lIns="77925" tIns="38963" rIns="77925" bIns="38963"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1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sp>
        <p:nvSpPr>
          <p:cNvPr id="17" name="Titel 3"/>
          <p:cNvSpPr>
            <a:spLocks noGrp="1"/>
          </p:cNvSpPr>
          <p:nvPr>
            <p:ph type="title" hasCustomPrompt="1"/>
          </p:nvPr>
        </p:nvSpPr>
        <p:spPr>
          <a:xfrm>
            <a:off x="346522" y="434992"/>
            <a:ext cx="8452800" cy="453600"/>
          </a:xfrm>
          <a:prstGeom prst="rect">
            <a:avLst/>
          </a:prstGeom>
        </p:spPr>
        <p:txBody>
          <a:bodyPr/>
          <a:lstStyle>
            <a:lvl1pPr>
              <a:defRPr sz="2200" b="1" baseline="0"/>
            </a:lvl1pPr>
          </a:lstStyle>
          <a:p>
            <a:r>
              <a:rPr lang="de-DE" dirty="0" smtClean="0"/>
              <a:t>Headline Text Arial 22 Pt, </a:t>
            </a:r>
            <a:r>
              <a:rPr lang="de-DE" dirty="0" err="1" smtClean="0"/>
              <a:t>bold</a:t>
            </a:r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161782" y="6622176"/>
            <a:ext cx="7205776" cy="171020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de-DE" sz="600" dirty="0" smtClean="0"/>
              <a:t>WAGO Kontakttechnik GmbH &amp; Co. KG     						</a:t>
            </a:r>
            <a:r>
              <a:rPr lang="de-DE" sz="600" baseline="0" dirty="0" smtClean="0"/>
              <a:t>                - </a:t>
            </a:r>
            <a:fld id="{DF233CF9-8AEF-439B-8941-59F9EA6AFE2B}" type="slidenum">
              <a:rPr lang="de-DE" sz="600" smtClean="0"/>
              <a:pPr/>
              <a:t>‹#›</a:t>
            </a:fld>
            <a:r>
              <a:rPr lang="de-DE" sz="600" dirty="0" smtClean="0"/>
              <a:t> -</a:t>
            </a:r>
            <a:endParaRPr lang="de-DE" sz="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0114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153150" y="1266949"/>
            <a:ext cx="2990850" cy="2700000"/>
          </a:xfrm>
          <a:prstGeom prst="rect">
            <a:avLst/>
          </a:prstGeom>
          <a:solidFill>
            <a:schemeClr val="accent5">
              <a:lumMod val="95000"/>
            </a:schemeClr>
          </a:solidFill>
        </p:spPr>
        <p:txBody>
          <a:bodyPr lIns="77925" tIns="38963" rIns="77925" bIns="38963"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364403" y="1259059"/>
            <a:ext cx="5193418" cy="3608364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l">
              <a:buNone/>
              <a:defRPr sz="1700"/>
            </a:lvl1pPr>
          </a:lstStyle>
          <a:p>
            <a:pPr lvl="0"/>
            <a:r>
              <a:rPr lang="de-DE" dirty="0" smtClean="0"/>
              <a:t>Insert </a:t>
            </a:r>
            <a:r>
              <a:rPr lang="de-DE" dirty="0" err="1" smtClean="0"/>
              <a:t>text</a:t>
            </a:r>
            <a:r>
              <a:rPr lang="de-DE" dirty="0" smtClean="0"/>
              <a:t>, Arial 17 </a:t>
            </a:r>
            <a:r>
              <a:rPr lang="de-DE" dirty="0" err="1" smtClean="0"/>
              <a:t>pt</a:t>
            </a:r>
            <a:endParaRPr lang="de-DE" dirty="0" smtClean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12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sp>
        <p:nvSpPr>
          <p:cNvPr id="15" name="Titel 3"/>
          <p:cNvSpPr>
            <a:spLocks noGrp="1"/>
          </p:cNvSpPr>
          <p:nvPr>
            <p:ph type="title" hasCustomPrompt="1"/>
          </p:nvPr>
        </p:nvSpPr>
        <p:spPr>
          <a:xfrm>
            <a:off x="346522" y="434992"/>
            <a:ext cx="8452800" cy="453600"/>
          </a:xfrm>
          <a:prstGeom prst="rect">
            <a:avLst/>
          </a:prstGeom>
        </p:spPr>
        <p:txBody>
          <a:bodyPr/>
          <a:lstStyle>
            <a:lvl1pPr>
              <a:defRPr sz="2200" b="1" baseline="0"/>
            </a:lvl1pPr>
          </a:lstStyle>
          <a:p>
            <a:r>
              <a:rPr lang="de-DE" dirty="0" smtClean="0"/>
              <a:t>Headline Text Arial 22 Pt, </a:t>
            </a:r>
            <a:r>
              <a:rPr lang="de-DE" dirty="0" err="1" smtClean="0"/>
              <a:t>bold</a:t>
            </a:r>
            <a:endParaRPr lang="de-DE" dirty="0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161782" y="6622176"/>
            <a:ext cx="7205776" cy="171020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de-DE" sz="600" dirty="0" smtClean="0"/>
              <a:t>WAGO Kontakttechnik GmbH &amp; Co. KG     						</a:t>
            </a:r>
            <a:r>
              <a:rPr lang="de-DE" sz="600" baseline="0" dirty="0" smtClean="0"/>
              <a:t>                - </a:t>
            </a:r>
            <a:fld id="{DF233CF9-8AEF-439B-8941-59F9EA6AFE2B}" type="slidenum">
              <a:rPr lang="de-DE" sz="600" smtClean="0"/>
              <a:pPr/>
              <a:t>‹#›</a:t>
            </a:fld>
            <a:r>
              <a:rPr lang="de-DE" sz="600" dirty="0" smtClean="0"/>
              <a:t> -</a:t>
            </a:r>
            <a:endParaRPr lang="de-DE" sz="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9767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man 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2335859" y="2454816"/>
            <a:ext cx="4469963" cy="1032794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 algn="ctr"/>
            <a:r>
              <a:rPr lang="de-DE" sz="3100" dirty="0" smtClean="0"/>
              <a:t>Vielen Dank</a:t>
            </a:r>
          </a:p>
          <a:p>
            <a:pPr algn="ctr"/>
            <a:r>
              <a:rPr lang="de-DE" sz="3100" dirty="0" smtClean="0"/>
              <a:t>für</a:t>
            </a:r>
            <a:r>
              <a:rPr lang="de-DE" sz="3100" baseline="0" dirty="0" smtClean="0"/>
              <a:t> Ihre Aufmerksamkeit!</a:t>
            </a:r>
            <a:endParaRPr lang="de-DE" sz="3100" dirty="0"/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1645920" y="1976511"/>
            <a:ext cx="5964702" cy="2609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93" y="6193497"/>
            <a:ext cx="1643013" cy="556096"/>
          </a:xfrm>
          <a:prstGeom prst="rect">
            <a:avLst/>
          </a:prstGeom>
        </p:spPr>
      </p:pic>
      <p:pic>
        <p:nvPicPr>
          <p:cNvPr id="9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6042"/>
            <a:ext cx="7255435" cy="330200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19" y="2387748"/>
            <a:ext cx="5040000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90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315346" y="6618469"/>
            <a:ext cx="2895600" cy="1799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191919"/>
                </a:solidFill>
              </a:defRPr>
            </a:lvl1pPr>
          </a:lstStyle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8" r:id="rId2"/>
    <p:sldLayoutId id="2147483653" r:id="rId3"/>
    <p:sldLayoutId id="2147483689" r:id="rId4"/>
    <p:sldLayoutId id="2147483676" r:id="rId5"/>
    <p:sldLayoutId id="2147483685" r:id="rId6"/>
    <p:sldLayoutId id="2147483681" r:id="rId7"/>
    <p:sldLayoutId id="2147483664" r:id="rId8"/>
    <p:sldLayoutId id="2147483686" r:id="rId9"/>
    <p:sldLayoutId id="2147483687" r:id="rId10"/>
    <p:sldLayoutId id="2147483669" r:id="rId11"/>
    <p:sldLayoutId id="2147483690" r:id="rId12"/>
    <p:sldLayoutId id="2147483691" r:id="rId13"/>
    <p:sldLayoutId id="2147483692" r:id="rId14"/>
  </p:sldLayoutIdLst>
  <p:transition/>
  <p:timing>
    <p:tnLst>
      <p:par>
        <p:cTn id="1" dur="indefinite" restart="never" nodeType="tmRoot"/>
      </p:par>
    </p:tnLst>
  </p:timing>
  <p:hf sldNum="0" hdr="0" dt="0"/>
  <p:txStyles>
    <p:titleStyle>
      <a:lvl1pPr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2pPr>
      <a:lvl3pPr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3pPr>
      <a:lvl4pPr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4pPr>
      <a:lvl5pPr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5pPr>
      <a:lvl6pPr marL="389626"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6pPr>
      <a:lvl7pPr marL="779252"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7pPr>
      <a:lvl8pPr marL="1168878"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8pPr>
      <a:lvl9pPr marL="1558503" algn="ctr" defTabSz="825249" rtl="0" eaLnBrk="1" fontAlgn="base" hangingPunct="1">
        <a:spcBef>
          <a:spcPct val="0"/>
        </a:spcBef>
        <a:spcAft>
          <a:spcPct val="0"/>
        </a:spcAft>
        <a:defRPr sz="1100">
          <a:solidFill>
            <a:schemeClr val="tx2"/>
          </a:solidFill>
          <a:latin typeface="Arial" charset="0"/>
        </a:defRPr>
      </a:lvl9pPr>
    </p:titleStyle>
    <p:bodyStyle>
      <a:lvl1pPr marL="309807" indent="-309807" algn="l" defTabSz="825249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9670" indent="-257045" algn="l" defTabSz="825249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030885" indent="-205636" algn="l" defTabSz="825249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</a:defRPr>
      </a:lvl3pPr>
      <a:lvl4pPr marL="1443510" indent="-206989" algn="l" defTabSz="825249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1853428" indent="-204283" algn="l" defTabSz="825249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243054" indent="-204283" algn="l" defTabSz="825249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6pPr>
      <a:lvl7pPr marL="2632680" indent="-204283" algn="l" defTabSz="825249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7pPr>
      <a:lvl8pPr marL="3022306" indent="-204283" algn="l" defTabSz="825249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8pPr>
      <a:lvl9pPr marL="3411932" indent="-204283" algn="l" defTabSz="825249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75.png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slide" Target="slide1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smtClean="0"/>
              <a:t>Libraries in </a:t>
            </a:r>
            <a:r>
              <a:rPr lang="de-DE" dirty="0" err="1" smtClean="0"/>
              <a:t>e!COCKPIT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3764478" y="1464140"/>
            <a:ext cx="25616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Library Keyboard</a:t>
            </a:r>
          </a:p>
          <a:p>
            <a:r>
              <a:rPr lang="de-DE" sz="1700" dirty="0" err="1" smtClean="0"/>
              <a:t>of</a:t>
            </a:r>
            <a:r>
              <a:rPr lang="de-DE" sz="1700" dirty="0" smtClean="0"/>
              <a:t> CODESYS 2.3</a:t>
            </a:r>
            <a:endParaRPr lang="de-DE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7" y="1437746"/>
            <a:ext cx="3578431" cy="957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0" y="3016934"/>
            <a:ext cx="6803380" cy="2956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92969" y="4776389"/>
            <a:ext cx="205103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Library Keyboard</a:t>
            </a:r>
          </a:p>
          <a:p>
            <a:r>
              <a:rPr lang="de-DE" sz="1700" dirty="0" err="1" smtClean="0"/>
              <a:t>of</a:t>
            </a:r>
            <a:r>
              <a:rPr lang="de-DE" sz="1700" dirty="0" smtClean="0"/>
              <a:t> CODESYS 3.x/</a:t>
            </a:r>
          </a:p>
          <a:p>
            <a:r>
              <a:rPr lang="de-DE" sz="1700" dirty="0" err="1" smtClean="0"/>
              <a:t>e!COCKPIT</a:t>
            </a:r>
            <a:endParaRPr lang="de-DE" sz="1700" dirty="0"/>
          </a:p>
        </p:txBody>
      </p:sp>
    </p:spTree>
    <p:extLst>
      <p:ext uri="{BB962C8B-B14F-4D97-AF65-F5344CB8AC3E}">
        <p14:creationId xmlns:p14="http://schemas.microsoft.com/office/powerpoint/2010/main" val="3760654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Library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218764" y="1055751"/>
            <a:ext cx="89252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As Default </a:t>
            </a:r>
            <a:r>
              <a:rPr lang="de-DE" sz="1700" dirty="0" err="1" smtClean="0"/>
              <a:t>you</a:t>
            </a:r>
            <a:r>
              <a:rPr lang="de-DE" sz="1700" dirty="0" smtClean="0"/>
              <a:t> </a:t>
            </a:r>
            <a:r>
              <a:rPr lang="de-DE" sz="1700" dirty="0" err="1" smtClean="0"/>
              <a:t>can</a:t>
            </a:r>
            <a:r>
              <a:rPr lang="de-DE" sz="1700" dirty="0" smtClean="0"/>
              <a:t> find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in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repositoryat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Category</a:t>
            </a:r>
            <a:r>
              <a:rPr lang="de-DE" sz="1700" dirty="0" smtClean="0"/>
              <a:t> (</a:t>
            </a:r>
            <a:r>
              <a:rPr lang="de-DE" sz="1700" dirty="0" err="1" smtClean="0"/>
              <a:t>Miscellaneous</a:t>
            </a:r>
            <a:r>
              <a:rPr lang="de-DE" sz="1700" dirty="0" smtClean="0"/>
              <a:t>)</a:t>
            </a:r>
          </a:p>
          <a:p>
            <a:endParaRPr lang="de-DE" sz="1700" i="1" dirty="0"/>
          </a:p>
          <a:p>
            <a:r>
              <a:rPr lang="de-DE" sz="1700" dirty="0" smtClean="0"/>
              <a:t>Add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into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manager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</a:t>
            </a:r>
            <a:r>
              <a:rPr lang="de-DE" sz="1700" dirty="0" err="1" smtClean="0"/>
              <a:t>use</a:t>
            </a:r>
            <a:r>
              <a:rPr lang="de-DE" sz="1700" dirty="0" smtClean="0"/>
              <a:t> </a:t>
            </a:r>
            <a:r>
              <a:rPr lang="de-DE" sz="1700" dirty="0" err="1" smtClean="0"/>
              <a:t>it</a:t>
            </a:r>
            <a:r>
              <a:rPr lang="de-DE" sz="1700" dirty="0" smtClean="0"/>
              <a:t> in </a:t>
            </a:r>
            <a:r>
              <a:rPr lang="de-DE" sz="1700" dirty="0" err="1" smtClean="0"/>
              <a:t>your</a:t>
            </a:r>
            <a:r>
              <a:rPr lang="de-DE" sz="1700" dirty="0" smtClean="0"/>
              <a:t> </a:t>
            </a:r>
            <a:r>
              <a:rPr lang="de-DE" sz="1700" dirty="0" err="1" smtClean="0"/>
              <a:t>project</a:t>
            </a:r>
            <a:r>
              <a:rPr lang="de-DE" sz="1700" dirty="0" smtClean="0"/>
              <a:t>.</a:t>
            </a:r>
            <a:endParaRPr lang="de-DE" sz="17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5" y="2124571"/>
            <a:ext cx="8291569" cy="3421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4028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46286" y="4621129"/>
            <a:ext cx="81021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Library Manager 		Project Information</a:t>
            </a:r>
          </a:p>
          <a:p>
            <a:endParaRPr lang="de-DE" sz="1700" dirty="0" smtClean="0"/>
          </a:p>
          <a:p>
            <a:r>
              <a:rPr lang="de-DE" sz="1400" i="1" dirty="0" smtClean="0"/>
              <a:t>Name		=	Title</a:t>
            </a:r>
          </a:p>
          <a:p>
            <a:r>
              <a:rPr lang="de-DE" sz="1400" i="1" dirty="0" smtClean="0"/>
              <a:t>Namespace 	=	Default </a:t>
            </a:r>
            <a:r>
              <a:rPr lang="de-DE" sz="1400" i="1" dirty="0" err="1" smtClean="0"/>
              <a:t>namespace</a:t>
            </a:r>
            <a:endParaRPr lang="de-DE" sz="1400" i="1" dirty="0" smtClean="0"/>
          </a:p>
          <a:p>
            <a:r>
              <a:rPr lang="de-DE" sz="1400" i="1" dirty="0" smtClean="0"/>
              <a:t>Version		=	</a:t>
            </a:r>
            <a:r>
              <a:rPr lang="de-DE" sz="1400" i="1" dirty="0" err="1" smtClean="0"/>
              <a:t>Effective</a:t>
            </a:r>
            <a:r>
              <a:rPr lang="de-DE" sz="1400" i="1" dirty="0" smtClean="0"/>
              <a:t> Version</a:t>
            </a:r>
          </a:p>
          <a:p>
            <a:endParaRPr lang="de-DE" sz="1400" i="1" dirty="0"/>
          </a:p>
          <a:p>
            <a:r>
              <a:rPr lang="de-DE" sz="1400" i="1" dirty="0" smtClean="0"/>
              <a:t>The </a:t>
            </a:r>
            <a:r>
              <a:rPr lang="de-DE" sz="1400" i="1" dirty="0" err="1" smtClean="0"/>
              <a:t>filename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is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visible</a:t>
            </a:r>
            <a:r>
              <a:rPr lang="de-DE" sz="1400" i="1" dirty="0" smtClean="0"/>
              <a:t> in </a:t>
            </a:r>
            <a:r>
              <a:rPr lang="de-DE" sz="1400" i="1" dirty="0" err="1" smtClean="0"/>
              <a:t>italics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above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the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library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structure</a:t>
            </a:r>
            <a:r>
              <a:rPr lang="de-DE" sz="1400" i="1" dirty="0" smtClean="0"/>
              <a:t> (blinkerv1_0_0_0)</a:t>
            </a:r>
            <a:endParaRPr lang="de-DE" sz="14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0330"/>
            <a:ext cx="5555222" cy="3875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0330"/>
            <a:ext cx="5636539" cy="216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253" y="1615045"/>
            <a:ext cx="3982747" cy="385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el 3"/>
          <p:cNvSpPr txBox="1">
            <a:spLocks/>
          </p:cNvSpPr>
          <p:nvPr/>
        </p:nvSpPr>
        <p:spPr>
          <a:xfrm>
            <a:off x="118753" y="434992"/>
            <a:ext cx="8930243" cy="453600"/>
          </a:xfrm>
          <a:prstGeom prst="rect">
            <a:avLst/>
          </a:prstGeom>
        </p:spPr>
        <p:txBody>
          <a:bodyPr/>
          <a:lstStyle>
            <a:lvl1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22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2pPr>
            <a:lvl3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3pPr>
            <a:lvl4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4pPr>
            <a:lvl5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5pPr>
            <a:lvl6pPr marL="389626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6pPr>
            <a:lvl7pPr marL="779252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7pPr>
            <a:lvl8pPr marL="1168878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8pPr>
            <a:lvl9pPr marL="1558503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Library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198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Library Name Namespace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Placeholder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3958043" y="1345059"/>
            <a:ext cx="0" cy="486888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797635" y="1307261"/>
            <a:ext cx="130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Library File</a:t>
            </a:r>
            <a:endParaRPr lang="de-DE" sz="1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96420" y="915337"/>
            <a:ext cx="81021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b="1" dirty="0" smtClean="0"/>
              <a:t>CODESYS 2.3			</a:t>
            </a:r>
            <a:r>
              <a:rPr lang="de-DE" sz="1700" b="1" dirty="0" err="1" smtClean="0"/>
              <a:t>e!COCKPIT</a:t>
            </a:r>
            <a:r>
              <a:rPr lang="de-DE" sz="1700" b="1" dirty="0" smtClean="0"/>
              <a:t>/ </a:t>
            </a:r>
          </a:p>
          <a:p>
            <a:r>
              <a:rPr lang="de-DE" sz="1700" b="1" dirty="0"/>
              <a:t>	</a:t>
            </a:r>
            <a:r>
              <a:rPr lang="de-DE" sz="1700" b="1" dirty="0" smtClean="0"/>
              <a:t>			</a:t>
            </a:r>
            <a:endParaRPr lang="de-DE" sz="1700" b="1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1234088" y="1415518"/>
            <a:ext cx="935429" cy="425532"/>
            <a:chOff x="3657600" y="1733797"/>
            <a:chExt cx="1223158" cy="56209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2" name="Oval 11"/>
            <p:cNvSpPr/>
            <p:nvPr/>
          </p:nvSpPr>
          <p:spPr bwMode="auto">
            <a:xfrm>
              <a:off x="3657600" y="2022763"/>
              <a:ext cx="1223158" cy="273133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657600" y="1870364"/>
              <a:ext cx="1223158" cy="28896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657600" y="1733797"/>
              <a:ext cx="1223158" cy="27313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237765" y="1386782"/>
            <a:ext cx="146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File Name</a:t>
            </a:r>
          </a:p>
          <a:p>
            <a:r>
              <a:rPr lang="de-DE" sz="1400" dirty="0" smtClean="0"/>
              <a:t>POU </a:t>
            </a:r>
            <a:r>
              <a:rPr lang="de-DE" sz="1400" dirty="0" err="1" smtClean="0"/>
              <a:t>Names</a:t>
            </a:r>
            <a:endParaRPr lang="de-DE" sz="1400" dirty="0"/>
          </a:p>
        </p:txBody>
      </p:sp>
      <p:sp>
        <p:nvSpPr>
          <p:cNvPr id="17" name="Down Arrow 16"/>
          <p:cNvSpPr/>
          <p:nvPr/>
        </p:nvSpPr>
        <p:spPr bwMode="auto">
          <a:xfrm>
            <a:off x="1303978" y="1931927"/>
            <a:ext cx="795647" cy="1115754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092184" y="3220445"/>
            <a:ext cx="2336226" cy="604382"/>
            <a:chOff x="1188687" y="3325442"/>
            <a:chExt cx="2336226" cy="604382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234088" y="3325442"/>
              <a:ext cx="2290825" cy="60438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687" y="3361746"/>
              <a:ext cx="23362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 smtClean="0"/>
                <a:t>Lib</a:t>
              </a:r>
              <a:r>
                <a:rPr lang="de-DE" sz="1400" dirty="0" smtClean="0"/>
                <a:t> Name = File Name</a:t>
              </a:r>
            </a:p>
            <a:p>
              <a:r>
                <a:rPr lang="de-DE" sz="1400" dirty="0" smtClean="0"/>
                <a:t>POU </a:t>
              </a:r>
              <a:r>
                <a:rPr lang="de-DE" sz="1400" dirty="0" err="1" smtClean="0"/>
                <a:t>Names</a:t>
              </a:r>
              <a:endParaRPr lang="de-DE" sz="14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5984" y="3220445"/>
            <a:ext cx="1145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Library </a:t>
            </a:r>
          </a:p>
          <a:p>
            <a:r>
              <a:rPr lang="de-DE" sz="1400" dirty="0" smtClean="0"/>
              <a:t>Manager</a:t>
            </a:r>
            <a:endParaRPr lang="de-DE" sz="1400" i="1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1373870" y="3880943"/>
            <a:ext cx="795647" cy="117201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160364" y="5075460"/>
            <a:ext cx="2290825" cy="616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400" dirty="0" err="1"/>
              <a:t>Lib</a:t>
            </a:r>
            <a:r>
              <a:rPr lang="de-DE" sz="1400" dirty="0"/>
              <a:t> Name = File Name</a:t>
            </a:r>
          </a:p>
          <a:p>
            <a:r>
              <a:rPr lang="de-DE" sz="1400" dirty="0"/>
              <a:t>POU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85337" y="5076282"/>
            <a:ext cx="975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Project</a:t>
            </a:r>
            <a:endParaRPr lang="de-DE" sz="1400" i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5911035" y="1208745"/>
            <a:ext cx="935429" cy="425532"/>
            <a:chOff x="3657600" y="1733797"/>
            <a:chExt cx="1223158" cy="56209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Oval 24"/>
            <p:cNvSpPr/>
            <p:nvPr/>
          </p:nvSpPr>
          <p:spPr bwMode="auto">
            <a:xfrm>
              <a:off x="3657600" y="2022763"/>
              <a:ext cx="1223158" cy="273133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657600" y="1870364"/>
              <a:ext cx="1223158" cy="28896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657600" y="1733797"/>
              <a:ext cx="1223158" cy="27313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235777" y="984097"/>
            <a:ext cx="14628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File Name</a:t>
            </a:r>
          </a:p>
          <a:p>
            <a:r>
              <a:rPr lang="de-DE" sz="1400" dirty="0" smtClean="0"/>
              <a:t>Title</a:t>
            </a:r>
          </a:p>
          <a:p>
            <a:r>
              <a:rPr lang="de-DE" sz="1400" dirty="0" smtClean="0"/>
              <a:t>Namespace</a:t>
            </a:r>
          </a:p>
          <a:p>
            <a:r>
              <a:rPr lang="de-DE" sz="1400" dirty="0" smtClean="0"/>
              <a:t>POU </a:t>
            </a:r>
            <a:r>
              <a:rPr lang="de-DE" sz="1400" dirty="0" err="1" smtClean="0"/>
              <a:t>Names</a:t>
            </a:r>
            <a:endParaRPr lang="de-DE" sz="1400" dirty="0" smtClean="0"/>
          </a:p>
          <a:p>
            <a:r>
              <a:rPr lang="de-DE" sz="1400" dirty="0" smtClean="0"/>
              <a:t>Version</a:t>
            </a:r>
            <a:endParaRPr lang="de-DE" sz="1400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5939397" y="1938204"/>
            <a:ext cx="1476781" cy="9619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DE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7635" y="2223251"/>
            <a:ext cx="229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Library </a:t>
            </a:r>
          </a:p>
          <a:p>
            <a:r>
              <a:rPr lang="de-DE" sz="1400" dirty="0" smtClean="0"/>
              <a:t>Repository</a:t>
            </a:r>
            <a:endParaRPr lang="de-DE" sz="1400" i="1" dirty="0"/>
          </a:p>
        </p:txBody>
      </p:sp>
      <p:sp>
        <p:nvSpPr>
          <p:cNvPr id="32" name="Down Arrow 31"/>
          <p:cNvSpPr/>
          <p:nvPr/>
        </p:nvSpPr>
        <p:spPr bwMode="auto">
          <a:xfrm>
            <a:off x="5980925" y="1648392"/>
            <a:ext cx="795647" cy="289812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23170" y="1921727"/>
            <a:ext cx="1462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smtClean="0"/>
              <a:t>(File Name)</a:t>
            </a:r>
          </a:p>
          <a:p>
            <a:r>
              <a:rPr lang="de-DE" sz="1400" dirty="0" smtClean="0"/>
              <a:t>Title</a:t>
            </a:r>
          </a:p>
          <a:p>
            <a:r>
              <a:rPr lang="de-DE" sz="1400" dirty="0" smtClean="0"/>
              <a:t>POU </a:t>
            </a:r>
            <a:r>
              <a:rPr lang="de-DE" sz="1400" dirty="0" err="1" smtClean="0"/>
              <a:t>Names</a:t>
            </a:r>
            <a:endParaRPr lang="de-DE" sz="1400" dirty="0" smtClean="0"/>
          </a:p>
          <a:p>
            <a:r>
              <a:rPr lang="de-DE" sz="1400" dirty="0" smtClean="0"/>
              <a:t>Version</a:t>
            </a:r>
            <a:endParaRPr lang="de-DE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129634" y="1377001"/>
            <a:ext cx="130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Library File</a:t>
            </a:r>
            <a:endParaRPr lang="de-DE" sz="1400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4835344" y="3202988"/>
            <a:ext cx="229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Library </a:t>
            </a:r>
          </a:p>
          <a:p>
            <a:r>
              <a:rPr lang="de-DE" sz="1400" dirty="0" smtClean="0"/>
              <a:t>Manager</a:t>
            </a:r>
            <a:endParaRPr lang="de-DE" sz="1400" i="1" dirty="0"/>
          </a:p>
        </p:txBody>
      </p:sp>
      <p:sp>
        <p:nvSpPr>
          <p:cNvPr id="39" name="Rectangle 38"/>
          <p:cNvSpPr/>
          <p:nvPr/>
        </p:nvSpPr>
        <p:spPr bwMode="auto">
          <a:xfrm>
            <a:off x="5900241" y="3190665"/>
            <a:ext cx="1794970" cy="11060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DE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5939397" y="3266612"/>
            <a:ext cx="2147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smtClean="0"/>
              <a:t>(File Name)</a:t>
            </a:r>
          </a:p>
          <a:p>
            <a:r>
              <a:rPr lang="de-DE" sz="1400" dirty="0" smtClean="0"/>
              <a:t>Title</a:t>
            </a:r>
          </a:p>
          <a:p>
            <a:r>
              <a:rPr lang="de-DE" sz="1400" dirty="0" smtClean="0"/>
              <a:t>POU </a:t>
            </a:r>
            <a:r>
              <a:rPr lang="de-DE" sz="1400" dirty="0" err="1" smtClean="0"/>
              <a:t>Names</a:t>
            </a:r>
            <a:endParaRPr lang="de-DE" sz="1400" dirty="0" smtClean="0"/>
          </a:p>
          <a:p>
            <a:r>
              <a:rPr lang="de-DE" sz="1400" dirty="0" smtClean="0"/>
              <a:t>Version/ </a:t>
            </a:r>
            <a:r>
              <a:rPr lang="de-DE" sz="1400" dirty="0" err="1" smtClean="0"/>
              <a:t>Placeholder</a:t>
            </a:r>
            <a:endParaRPr lang="de-DE" sz="14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5823413" y="5075460"/>
            <a:ext cx="1871797" cy="11060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DE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5862570" y="5151407"/>
            <a:ext cx="2319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smtClean="0"/>
              <a:t>(File Name)</a:t>
            </a:r>
          </a:p>
          <a:p>
            <a:r>
              <a:rPr lang="de-DE" sz="1400" dirty="0" smtClean="0"/>
              <a:t>Title</a:t>
            </a:r>
          </a:p>
          <a:p>
            <a:r>
              <a:rPr lang="de-DE" sz="1400" dirty="0" smtClean="0"/>
              <a:t>POU </a:t>
            </a:r>
            <a:r>
              <a:rPr lang="de-DE" sz="1400" dirty="0" err="1" smtClean="0"/>
              <a:t>Names</a:t>
            </a:r>
            <a:endParaRPr lang="de-DE" sz="1400" dirty="0" smtClean="0"/>
          </a:p>
          <a:p>
            <a:r>
              <a:rPr lang="de-DE" sz="1400" dirty="0" smtClean="0"/>
              <a:t>Version/ </a:t>
            </a:r>
            <a:r>
              <a:rPr lang="de-DE" sz="1400" dirty="0" err="1" smtClean="0"/>
              <a:t>Placeholder</a:t>
            </a:r>
            <a:endParaRPr lang="de-DE" sz="1400" dirty="0"/>
          </a:p>
        </p:txBody>
      </p:sp>
      <p:sp>
        <p:nvSpPr>
          <p:cNvPr id="43" name="Down Arrow 42"/>
          <p:cNvSpPr/>
          <p:nvPr/>
        </p:nvSpPr>
        <p:spPr bwMode="auto">
          <a:xfrm>
            <a:off x="6050817" y="2902775"/>
            <a:ext cx="795647" cy="289812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Down Arrow 43"/>
          <p:cNvSpPr/>
          <p:nvPr/>
        </p:nvSpPr>
        <p:spPr bwMode="auto">
          <a:xfrm>
            <a:off x="6047697" y="4302720"/>
            <a:ext cx="795647" cy="77274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35344" y="5054625"/>
            <a:ext cx="229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Project/</a:t>
            </a:r>
          </a:p>
          <a:p>
            <a:r>
              <a:rPr lang="de-DE" sz="1400" dirty="0" err="1" smtClean="0"/>
              <a:t>Application</a:t>
            </a:r>
            <a:endParaRPr lang="de-DE" sz="1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141"/>
            <a:ext cx="1373870" cy="36751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43" y="306595"/>
            <a:ext cx="1512057" cy="65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59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Namespace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 rot="10800000" flipV="1">
            <a:off x="6461438" y="613166"/>
            <a:ext cx="242498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The </a:t>
            </a:r>
            <a:r>
              <a:rPr lang="de-DE" sz="1400" dirty="0" err="1" smtClean="0"/>
              <a:t>lib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namespace</a:t>
            </a:r>
            <a:r>
              <a:rPr lang="de-DE" sz="1400" dirty="0" smtClean="0"/>
              <a:t> </a:t>
            </a:r>
            <a:r>
              <a:rPr lang="de-DE" sz="1400" dirty="0" err="1" smtClean="0"/>
              <a:t>BlinkerLib</a:t>
            </a:r>
            <a:r>
              <a:rPr lang="de-DE" sz="1400" dirty="0" smtClean="0"/>
              <a:t> </a:t>
            </a:r>
          </a:p>
          <a:p>
            <a:endParaRPr lang="de-DE" sz="1400" dirty="0"/>
          </a:p>
          <a:p>
            <a:r>
              <a:rPr lang="de-DE" sz="1400" dirty="0" err="1" smtClean="0"/>
              <a:t>and</a:t>
            </a:r>
            <a:r>
              <a:rPr lang="de-DE" sz="1400" dirty="0" smtClean="0"/>
              <a:t> 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lib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namespave</a:t>
            </a:r>
            <a:endParaRPr lang="de-DE" sz="1400" dirty="0" smtClean="0"/>
          </a:p>
          <a:p>
            <a:r>
              <a:rPr lang="de-DE" sz="1400" dirty="0" err="1" smtClean="0"/>
              <a:t>BlinkerOtherLib</a:t>
            </a:r>
            <a:endParaRPr lang="de-DE" sz="1400" dirty="0" smtClean="0"/>
          </a:p>
          <a:p>
            <a:r>
              <a:rPr lang="de-DE" sz="1400" dirty="0" err="1"/>
              <a:t>c</a:t>
            </a:r>
            <a:r>
              <a:rPr lang="de-DE" sz="1400" dirty="0" err="1" smtClean="0"/>
              <a:t>ontain</a:t>
            </a:r>
            <a:r>
              <a:rPr lang="de-DE" sz="1400" dirty="0" smtClean="0"/>
              <a:t> </a:t>
            </a:r>
            <a:r>
              <a:rPr lang="de-DE" sz="1400" dirty="0" err="1" smtClean="0"/>
              <a:t>both</a:t>
            </a:r>
            <a:r>
              <a:rPr lang="de-DE" sz="1400" dirty="0" smtClean="0"/>
              <a:t>  a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block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identical</a:t>
            </a:r>
            <a:r>
              <a:rPr lang="de-DE" sz="1400" dirty="0" smtClean="0"/>
              <a:t> </a:t>
            </a:r>
            <a:r>
              <a:rPr lang="de-DE" sz="1400" dirty="0" err="1" smtClean="0"/>
              <a:t>name</a:t>
            </a:r>
            <a:r>
              <a:rPr lang="de-DE" sz="1400" dirty="0" smtClean="0"/>
              <a:t> </a:t>
            </a:r>
            <a:r>
              <a:rPr lang="de-DE" sz="1400" dirty="0" err="1" smtClean="0"/>
              <a:t>blinker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/>
              <a:t>b</a:t>
            </a:r>
            <a:r>
              <a:rPr lang="de-DE" sz="1400" dirty="0" smtClean="0"/>
              <a:t>ut </a:t>
            </a:r>
            <a:r>
              <a:rPr lang="de-DE" sz="1400" dirty="0" err="1" smtClean="0"/>
              <a:t>both</a:t>
            </a:r>
            <a:r>
              <a:rPr lang="de-DE" sz="1400" dirty="0" smtClean="0"/>
              <a:t> </a:t>
            </a:r>
            <a:r>
              <a:rPr lang="de-DE" sz="1400" dirty="0" err="1" smtClean="0"/>
              <a:t>blinker</a:t>
            </a:r>
            <a:r>
              <a:rPr lang="de-DE" sz="1400" dirty="0" smtClean="0"/>
              <a:t>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Blocks</a:t>
            </a:r>
          </a:p>
          <a:p>
            <a:r>
              <a:rPr lang="de-DE" sz="1400" dirty="0" err="1"/>
              <a:t>a</a:t>
            </a:r>
            <a:r>
              <a:rPr lang="de-DE" sz="1400" dirty="0" err="1" smtClean="0"/>
              <a:t>re</a:t>
            </a:r>
            <a:r>
              <a:rPr lang="de-DE" sz="1400" dirty="0" smtClean="0"/>
              <a:t>  different</a:t>
            </a:r>
            <a:endParaRPr lang="de-DE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85" y="922114"/>
            <a:ext cx="565785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889" y="3785115"/>
            <a:ext cx="568642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85" y="3989164"/>
            <a:ext cx="26574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3631841" y="5306096"/>
            <a:ext cx="1764406" cy="47651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7250" y="2444840"/>
            <a:ext cx="1764406" cy="47651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312889" y="3750905"/>
            <a:ext cx="1465173" cy="383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82585" y="1211621"/>
            <a:ext cx="1465173" cy="383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04800" y="5782614"/>
            <a:ext cx="2535260" cy="302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50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Namespace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 rot="10800000" flipV="1">
            <a:off x="6435679" y="1447652"/>
            <a:ext cx="2424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1600" dirty="0" smtClean="0"/>
              <a:t>Calling </a:t>
            </a:r>
            <a:r>
              <a:rPr lang="de-DE" sz="1600" dirty="0" err="1" smtClean="0"/>
              <a:t>both</a:t>
            </a:r>
            <a:r>
              <a:rPr lang="de-DE" sz="1600" dirty="0" smtClean="0"/>
              <a:t> </a:t>
            </a:r>
            <a:r>
              <a:rPr lang="de-DE" sz="1600" dirty="0" err="1" smtClean="0"/>
              <a:t>libraries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FB </a:t>
            </a:r>
            <a:r>
              <a:rPr lang="de-DE" sz="1600" dirty="0" err="1" smtClean="0"/>
              <a:t>blinker</a:t>
            </a:r>
            <a:r>
              <a:rPr lang="de-DE" sz="1600" dirty="0" smtClean="0"/>
              <a:t>, </a:t>
            </a:r>
            <a:r>
              <a:rPr lang="de-DE" sz="1600" dirty="0" err="1" smtClean="0"/>
              <a:t>e!COCKPIT</a:t>
            </a:r>
            <a:r>
              <a:rPr lang="de-DE" sz="1600" dirty="0" smtClean="0"/>
              <a:t> </a:t>
            </a:r>
            <a:r>
              <a:rPr lang="de-DE" sz="1600" dirty="0" err="1" smtClean="0"/>
              <a:t>does</a:t>
            </a:r>
            <a:r>
              <a:rPr lang="de-DE" sz="1600" dirty="0" smtClean="0"/>
              <a:t> not </a:t>
            </a:r>
            <a:r>
              <a:rPr lang="de-DE" sz="1600" dirty="0" err="1" smtClean="0"/>
              <a:t>know</a:t>
            </a:r>
            <a:r>
              <a:rPr lang="de-DE" sz="1600" dirty="0" smtClean="0"/>
              <a:t>, </a:t>
            </a:r>
            <a:r>
              <a:rPr lang="de-DE" sz="1600" dirty="0" err="1" smtClean="0"/>
              <a:t>which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</a:t>
            </a:r>
            <a:r>
              <a:rPr lang="de-DE" sz="1600" dirty="0" smtClean="0"/>
              <a:t> Block </a:t>
            </a:r>
            <a:r>
              <a:rPr lang="de-DE" sz="1600" dirty="0" err="1" smtClean="0"/>
              <a:t>should</a:t>
            </a:r>
            <a:r>
              <a:rPr lang="de-DE" sz="1600" dirty="0" smtClean="0"/>
              <a:t> </a:t>
            </a:r>
            <a:r>
              <a:rPr lang="de-DE" sz="1600" dirty="0" err="1" smtClean="0"/>
              <a:t>be</a:t>
            </a:r>
            <a:r>
              <a:rPr lang="de-DE" sz="1600" dirty="0" smtClean="0"/>
              <a:t> </a:t>
            </a:r>
            <a:r>
              <a:rPr lang="de-DE" sz="1600" dirty="0" err="1" smtClean="0"/>
              <a:t>used</a:t>
            </a:r>
            <a:r>
              <a:rPr lang="de-DE" sz="1600" dirty="0" smtClean="0"/>
              <a:t>.</a:t>
            </a:r>
            <a:endParaRPr lang="de-DE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88" y="1543608"/>
            <a:ext cx="6186870" cy="326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-1" y="1419285"/>
            <a:ext cx="5525038" cy="57508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26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Namespace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 rot="10800000" flipV="1">
            <a:off x="242252" y="5690135"/>
            <a:ext cx="821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1600" dirty="0" err="1" smtClean="0"/>
              <a:t>Using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namespace</a:t>
            </a:r>
            <a:r>
              <a:rPr lang="de-DE" sz="1600" dirty="0" smtClean="0"/>
              <a:t> </a:t>
            </a:r>
            <a:r>
              <a:rPr lang="de-DE" sz="1600" dirty="0" err="1" smtClean="0"/>
              <a:t>as</a:t>
            </a:r>
            <a:r>
              <a:rPr lang="de-DE" sz="1600" dirty="0" smtClean="0"/>
              <a:t> </a:t>
            </a:r>
            <a:r>
              <a:rPr lang="de-DE" sz="1600" dirty="0" err="1" smtClean="0"/>
              <a:t>prefix</a:t>
            </a:r>
            <a:r>
              <a:rPr lang="de-DE" sz="1600" dirty="0" smtClean="0"/>
              <a:t>, </a:t>
            </a:r>
            <a:r>
              <a:rPr lang="de-DE" sz="1600" dirty="0" err="1" smtClean="0"/>
              <a:t>e!COCKPIT</a:t>
            </a:r>
            <a:r>
              <a:rPr lang="de-DE" sz="1600" dirty="0" smtClean="0"/>
              <a:t> </a:t>
            </a:r>
            <a:r>
              <a:rPr lang="de-DE" sz="1600" dirty="0" err="1" smtClean="0"/>
              <a:t>can</a:t>
            </a:r>
            <a:r>
              <a:rPr lang="de-DE" sz="1600" dirty="0" smtClean="0"/>
              <a:t> </a:t>
            </a:r>
            <a:r>
              <a:rPr lang="de-DE" sz="1600" dirty="0" err="1" smtClean="0"/>
              <a:t>distinguish</a:t>
            </a:r>
            <a:r>
              <a:rPr lang="de-DE" sz="1600" dirty="0" smtClean="0"/>
              <a:t> </a:t>
            </a:r>
            <a:r>
              <a:rPr lang="de-DE" sz="1600" dirty="0" err="1" smtClean="0"/>
              <a:t>both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</a:t>
            </a:r>
            <a:r>
              <a:rPr lang="de-DE" sz="1600" dirty="0" smtClean="0"/>
              <a:t> Blocks</a:t>
            </a:r>
            <a:endParaRPr lang="de-DE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" y="901520"/>
            <a:ext cx="6751314" cy="435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5062222" y="4610637"/>
            <a:ext cx="1866612" cy="669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3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Namespace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4354384" y="5352364"/>
            <a:ext cx="4055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Namespaces</a:t>
            </a:r>
            <a:r>
              <a:rPr lang="de-DE" sz="1600" dirty="0" smtClean="0"/>
              <a:t> </a:t>
            </a:r>
            <a:r>
              <a:rPr lang="de-DE" sz="1600" dirty="0" err="1" smtClean="0"/>
              <a:t>can</a:t>
            </a:r>
            <a:r>
              <a:rPr lang="de-DE" sz="1600" dirty="0" smtClean="0"/>
              <a:t> also </a:t>
            </a:r>
            <a:r>
              <a:rPr lang="de-DE" sz="1600" dirty="0" err="1" smtClean="0"/>
              <a:t>distinguish</a:t>
            </a:r>
            <a:r>
              <a:rPr lang="de-DE" sz="1600" dirty="0" smtClean="0"/>
              <a:t> different </a:t>
            </a:r>
            <a:r>
              <a:rPr lang="de-DE" sz="1600" dirty="0" err="1" smtClean="0"/>
              <a:t>enumeration</a:t>
            </a:r>
            <a:r>
              <a:rPr lang="de-DE" sz="1600" dirty="0" smtClean="0"/>
              <a:t>,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identical</a:t>
            </a:r>
            <a:r>
              <a:rPr lang="de-DE" sz="1600" dirty="0" smtClean="0"/>
              <a:t> </a:t>
            </a:r>
            <a:r>
              <a:rPr lang="de-DE" sz="1600" dirty="0" err="1" smtClean="0"/>
              <a:t>names</a:t>
            </a:r>
            <a:endParaRPr lang="de-DE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81" y="1543047"/>
            <a:ext cx="6975064" cy="3376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4837504" y="3631842"/>
            <a:ext cx="1292840" cy="46364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29721" y="1955442"/>
            <a:ext cx="1292840" cy="46364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131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Library Name Namespace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Placeholder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1145581" y="1059444"/>
            <a:ext cx="2923946" cy="24051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DE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1107554"/>
            <a:ext cx="229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Library </a:t>
            </a:r>
          </a:p>
          <a:p>
            <a:r>
              <a:rPr lang="de-DE" sz="1400" dirty="0" smtClean="0"/>
              <a:t>Repository</a:t>
            </a:r>
            <a:endParaRPr lang="de-DE" sz="14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1149290" y="1137984"/>
            <a:ext cx="32327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Namespace	myLib01</a:t>
            </a:r>
          </a:p>
          <a:p>
            <a:r>
              <a:rPr lang="de-DE" sz="1400" dirty="0" smtClean="0"/>
              <a:t>POU </a:t>
            </a:r>
            <a:r>
              <a:rPr lang="de-DE" sz="1400" dirty="0" err="1" smtClean="0"/>
              <a:t>Names</a:t>
            </a:r>
            <a:r>
              <a:rPr lang="de-DE" sz="1400" dirty="0" smtClean="0"/>
              <a:t>	FB1,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FB2</a:t>
            </a:r>
          </a:p>
          <a:p>
            <a:r>
              <a:rPr lang="de-DE" sz="1400" dirty="0" smtClean="0"/>
              <a:t>Version		V1,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V2</a:t>
            </a:r>
            <a:endParaRPr lang="de-DE" sz="1400" dirty="0"/>
          </a:p>
        </p:txBody>
      </p:sp>
      <p:sp>
        <p:nvSpPr>
          <p:cNvPr id="39" name="Rectangle 38"/>
          <p:cNvSpPr/>
          <p:nvPr/>
        </p:nvSpPr>
        <p:spPr bwMode="auto">
          <a:xfrm>
            <a:off x="6061219" y="1040489"/>
            <a:ext cx="2952152" cy="2408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DE" sz="14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1128094" y="3916317"/>
            <a:ext cx="1740123" cy="12443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DE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1145581" y="3815259"/>
            <a:ext cx="2319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smtClean="0"/>
              <a:t>myLib01.FB1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myLib02.FB1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myLib01.FB2</a:t>
            </a:r>
          </a:p>
          <a:p>
            <a:pPr>
              <a:lnSpc>
                <a:spcPct val="150000"/>
              </a:lnSpc>
            </a:pPr>
            <a:r>
              <a:rPr lang="de-DE" sz="1400" dirty="0" smtClean="0"/>
              <a:t>myLib02.FB2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221" y="4015290"/>
            <a:ext cx="229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Project/</a:t>
            </a:r>
          </a:p>
          <a:p>
            <a:r>
              <a:rPr lang="de-DE" sz="1400" dirty="0" err="1" smtClean="0"/>
              <a:t>Application</a:t>
            </a:r>
            <a:endParaRPr lang="de-DE" sz="1400" dirty="0"/>
          </a:p>
        </p:txBody>
      </p:sp>
      <p:sp>
        <p:nvSpPr>
          <p:cNvPr id="4" name="Rectangle 3"/>
          <p:cNvSpPr/>
          <p:nvPr/>
        </p:nvSpPr>
        <p:spPr>
          <a:xfrm>
            <a:off x="1149290" y="2286894"/>
            <a:ext cx="28285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Namespace	myLib02</a:t>
            </a:r>
            <a:endParaRPr lang="de-DE" sz="1400" dirty="0"/>
          </a:p>
          <a:p>
            <a:r>
              <a:rPr lang="de-DE" sz="1400" dirty="0"/>
              <a:t>POU </a:t>
            </a:r>
            <a:r>
              <a:rPr lang="de-DE" sz="1400" dirty="0" err="1"/>
              <a:t>Names</a:t>
            </a:r>
            <a:r>
              <a:rPr lang="de-DE" sz="1400" dirty="0"/>
              <a:t>	FB1, </a:t>
            </a:r>
          </a:p>
          <a:p>
            <a:r>
              <a:rPr lang="de-DE" sz="1400" dirty="0"/>
              <a:t>		FB2</a:t>
            </a:r>
          </a:p>
          <a:p>
            <a:r>
              <a:rPr lang="de-DE" sz="1400" dirty="0"/>
              <a:t>Version		V1, </a:t>
            </a:r>
          </a:p>
          <a:p>
            <a:r>
              <a:rPr lang="de-DE" sz="1400" dirty="0"/>
              <a:t>		V2</a:t>
            </a:r>
          </a:p>
        </p:txBody>
      </p:sp>
      <p:cxnSp>
        <p:nvCxnSpPr>
          <p:cNvPr id="7" name="Straight Connector 6"/>
          <p:cNvCxnSpPr>
            <a:stCxn id="30" idx="1"/>
          </p:cNvCxnSpPr>
          <p:nvPr/>
        </p:nvCxnSpPr>
        <p:spPr bwMode="auto">
          <a:xfrm>
            <a:off x="1145581" y="2262021"/>
            <a:ext cx="292394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5148493" y="1047367"/>
            <a:ext cx="229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Library </a:t>
            </a:r>
          </a:p>
          <a:p>
            <a:r>
              <a:rPr lang="de-DE" sz="1400" dirty="0" smtClean="0"/>
              <a:t>Manager</a:t>
            </a:r>
            <a:endParaRPr lang="de-DE" sz="1400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6078857" y="1040489"/>
            <a:ext cx="3232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Namespace	myLib01</a:t>
            </a:r>
          </a:p>
          <a:p>
            <a:r>
              <a:rPr lang="de-DE" sz="1400" dirty="0" smtClean="0"/>
              <a:t>POU </a:t>
            </a:r>
            <a:r>
              <a:rPr lang="de-DE" sz="1400" dirty="0" err="1" smtClean="0"/>
              <a:t>Names</a:t>
            </a:r>
            <a:r>
              <a:rPr lang="de-DE" sz="1400" dirty="0" smtClean="0"/>
              <a:t>	FB1,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FB2</a:t>
            </a:r>
          </a:p>
          <a:p>
            <a:r>
              <a:rPr lang="de-DE" sz="1400" dirty="0" smtClean="0"/>
              <a:t>Version		V1</a:t>
            </a: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6061219" y="2006175"/>
            <a:ext cx="29521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>
          <a:xfrm>
            <a:off x="6061218" y="2150557"/>
            <a:ext cx="30827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Namespace	myLib02</a:t>
            </a:r>
            <a:endParaRPr lang="de-DE" sz="1400" dirty="0"/>
          </a:p>
          <a:p>
            <a:r>
              <a:rPr lang="de-DE" sz="1400" dirty="0"/>
              <a:t>POU </a:t>
            </a:r>
            <a:r>
              <a:rPr lang="de-DE" sz="1400" dirty="0" err="1"/>
              <a:t>Names</a:t>
            </a:r>
            <a:r>
              <a:rPr lang="de-DE" sz="1400" dirty="0"/>
              <a:t>	FB1, </a:t>
            </a:r>
          </a:p>
          <a:p>
            <a:r>
              <a:rPr lang="de-DE" sz="1400" dirty="0"/>
              <a:t>		FB2</a:t>
            </a:r>
          </a:p>
          <a:p>
            <a:r>
              <a:rPr lang="de-DE" sz="1400" dirty="0"/>
              <a:t>Version	</a:t>
            </a:r>
            <a:r>
              <a:rPr lang="de-DE" sz="1400" dirty="0" err="1" smtClean="0"/>
              <a:t>PlaceholderName</a:t>
            </a:r>
            <a:r>
              <a:rPr lang="de-DE" sz="1400" dirty="0" smtClean="0"/>
              <a:t>= V1, </a:t>
            </a:r>
            <a:endParaRPr lang="de-DE" sz="1400" dirty="0"/>
          </a:p>
          <a:p>
            <a:r>
              <a:rPr lang="de-DE" sz="1400" dirty="0"/>
              <a:t>		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069527" y="3536125"/>
            <a:ext cx="53438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Libraries </a:t>
            </a:r>
            <a:r>
              <a:rPr lang="de-DE" sz="1400" dirty="0" err="1" smtClean="0"/>
              <a:t>can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called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library</a:t>
            </a:r>
            <a:r>
              <a:rPr lang="de-DE" sz="1400" dirty="0" smtClean="0"/>
              <a:t> </a:t>
            </a:r>
            <a:r>
              <a:rPr lang="de-DE" sz="1400" dirty="0" err="1" smtClean="0"/>
              <a:t>manager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:</a:t>
            </a:r>
          </a:p>
          <a:p>
            <a:endParaRPr lang="de-DE" sz="1400" dirty="0" smtClean="0"/>
          </a:p>
          <a:p>
            <a:r>
              <a:rPr lang="de-DE" sz="1400" dirty="0" err="1" smtClean="0"/>
              <a:t>Placeholder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 err="1" smtClean="0"/>
              <a:t>Defined</a:t>
            </a:r>
            <a:r>
              <a:rPr lang="de-DE" sz="1400" dirty="0" smtClean="0"/>
              <a:t> Version (</a:t>
            </a:r>
            <a:r>
              <a:rPr lang="de-DE" sz="1400" dirty="0" err="1" smtClean="0"/>
              <a:t>advanced</a:t>
            </a:r>
            <a:r>
              <a:rPr lang="de-DE" sz="1400" dirty="0" smtClean="0"/>
              <a:t> </a:t>
            </a:r>
            <a:r>
              <a:rPr lang="de-DE" sz="1400" dirty="0" err="1" smtClean="0"/>
              <a:t>view</a:t>
            </a:r>
            <a:r>
              <a:rPr lang="de-DE" sz="1400" dirty="0" smtClean="0"/>
              <a:t>)</a:t>
            </a:r>
          </a:p>
          <a:p>
            <a:endParaRPr lang="de-DE" sz="1400" dirty="0"/>
          </a:p>
          <a:p>
            <a:r>
              <a:rPr lang="de-DE" sz="1400" dirty="0" smtClean="0"/>
              <a:t>* (</a:t>
            </a:r>
            <a:r>
              <a:rPr lang="de-DE" sz="1400" dirty="0" err="1" smtClean="0"/>
              <a:t>advanced</a:t>
            </a:r>
            <a:r>
              <a:rPr lang="de-DE" sz="1400" dirty="0" smtClean="0"/>
              <a:t> </a:t>
            </a:r>
            <a:r>
              <a:rPr lang="de-DE" sz="1400" dirty="0" err="1" smtClean="0"/>
              <a:t>view</a:t>
            </a:r>
            <a:r>
              <a:rPr lang="de-DE" sz="1400" dirty="0" smtClean="0"/>
              <a:t>, </a:t>
            </a:r>
            <a:r>
              <a:rPr lang="de-DE" sz="1400" dirty="0" err="1" smtClean="0"/>
              <a:t>get</a:t>
            </a:r>
            <a:r>
              <a:rPr lang="de-DE" sz="1400" dirty="0" smtClean="0"/>
              <a:t> </a:t>
            </a:r>
            <a:r>
              <a:rPr lang="de-DE" sz="1400" dirty="0" err="1" smtClean="0"/>
              <a:t>always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latest</a:t>
            </a:r>
            <a:r>
              <a:rPr lang="de-DE" sz="1400" dirty="0" smtClean="0"/>
              <a:t> </a:t>
            </a:r>
            <a:r>
              <a:rPr lang="de-DE" sz="1400" dirty="0" err="1" smtClean="0"/>
              <a:t>version</a:t>
            </a:r>
            <a:r>
              <a:rPr lang="de-DE" sz="1400" dirty="0" smtClean="0"/>
              <a:t> </a:t>
            </a:r>
            <a:r>
              <a:rPr lang="de-DE" sz="1400" dirty="0" err="1" smtClean="0"/>
              <a:t>you</a:t>
            </a:r>
            <a:r>
              <a:rPr lang="de-DE" sz="1400" dirty="0" smtClean="0"/>
              <a:t> </a:t>
            </a:r>
            <a:r>
              <a:rPr lang="de-DE" sz="1400" dirty="0" err="1" smtClean="0"/>
              <a:t>can</a:t>
            </a:r>
            <a:r>
              <a:rPr lang="de-DE" sz="1400" dirty="0" smtClean="0"/>
              <a:t> find)</a:t>
            </a:r>
          </a:p>
          <a:p>
            <a:endParaRPr lang="de-DE" sz="1400" dirty="0"/>
          </a:p>
          <a:p>
            <a:r>
              <a:rPr lang="de-DE" sz="1400" dirty="0" smtClean="0"/>
              <a:t>Default:</a:t>
            </a:r>
          </a:p>
          <a:p>
            <a:r>
              <a:rPr lang="de-DE" sz="1400" dirty="0" err="1" smtClean="0"/>
              <a:t>If</a:t>
            </a:r>
            <a:r>
              <a:rPr lang="de-DE" sz="1400" dirty="0"/>
              <a:t> </a:t>
            </a:r>
            <a:r>
              <a:rPr lang="de-DE" sz="1400" dirty="0" err="1" smtClean="0"/>
              <a:t>Placeholder</a:t>
            </a:r>
            <a:r>
              <a:rPr lang="de-DE" sz="1400" dirty="0" smtClean="0"/>
              <a:t> </a:t>
            </a:r>
            <a:r>
              <a:rPr lang="de-DE" sz="1400" dirty="0" err="1" smtClean="0"/>
              <a:t>defined</a:t>
            </a:r>
            <a:r>
              <a:rPr lang="de-DE" sz="1400" dirty="0" smtClean="0"/>
              <a:t>:		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Placeholder</a:t>
            </a:r>
            <a:endParaRPr lang="de-DE" sz="1400" dirty="0" smtClean="0"/>
          </a:p>
          <a:p>
            <a:r>
              <a:rPr lang="de-DE" sz="1400" dirty="0" err="1" smtClean="0"/>
              <a:t>If</a:t>
            </a:r>
            <a:r>
              <a:rPr lang="de-DE" sz="1400" dirty="0" smtClean="0"/>
              <a:t> </a:t>
            </a:r>
            <a:r>
              <a:rPr lang="de-DE" sz="1400" dirty="0" err="1" smtClean="0"/>
              <a:t>no</a:t>
            </a:r>
            <a:r>
              <a:rPr lang="de-DE" sz="1400" dirty="0" smtClean="0"/>
              <a:t> </a:t>
            </a:r>
            <a:r>
              <a:rPr lang="de-DE" sz="1400" dirty="0" err="1" smtClean="0"/>
              <a:t>Placeholder</a:t>
            </a:r>
            <a:r>
              <a:rPr lang="de-DE" sz="1400" dirty="0" smtClean="0"/>
              <a:t> </a:t>
            </a:r>
            <a:r>
              <a:rPr lang="de-DE" sz="1400" dirty="0" err="1" smtClean="0"/>
              <a:t>defined</a:t>
            </a:r>
            <a:r>
              <a:rPr lang="de-DE" sz="1400" dirty="0" smtClean="0"/>
              <a:t>:	</a:t>
            </a:r>
            <a:r>
              <a:rPr lang="de-DE" sz="1400" dirty="0" err="1" smtClean="0"/>
              <a:t>latest</a:t>
            </a:r>
            <a:r>
              <a:rPr lang="de-DE" sz="1400" dirty="0" smtClean="0"/>
              <a:t> </a:t>
            </a:r>
            <a:r>
              <a:rPr lang="de-DE" sz="1400" dirty="0" err="1" smtClean="0"/>
              <a:t>defined</a:t>
            </a:r>
            <a:r>
              <a:rPr lang="de-DE" sz="1400" dirty="0" smtClean="0"/>
              <a:t> </a:t>
            </a:r>
            <a:r>
              <a:rPr lang="de-DE" sz="1400" dirty="0" err="1" smtClean="0"/>
              <a:t>version</a:t>
            </a:r>
            <a:r>
              <a:rPr lang="de-DE" sz="1400" dirty="0" smtClean="0"/>
              <a:t> (not *)</a:t>
            </a:r>
            <a:endParaRPr lang="de-DE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1083209" y="5308474"/>
            <a:ext cx="2291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Namespace </a:t>
            </a:r>
            <a:r>
              <a:rPr lang="de-DE" sz="1400" dirty="0" err="1"/>
              <a:t>p</a:t>
            </a:r>
            <a:r>
              <a:rPr lang="de-DE" sz="1400" dirty="0" err="1" smtClean="0"/>
              <a:t>refix</a:t>
            </a:r>
            <a:r>
              <a:rPr lang="de-DE" sz="1400" dirty="0" smtClean="0"/>
              <a:t>,</a:t>
            </a:r>
          </a:p>
          <a:p>
            <a:r>
              <a:rPr lang="de-DE" sz="1400" dirty="0" err="1"/>
              <a:t>i</a:t>
            </a:r>
            <a:r>
              <a:rPr lang="de-DE" sz="1400" dirty="0" err="1" smtClean="0"/>
              <a:t>s</a:t>
            </a:r>
            <a:r>
              <a:rPr lang="de-DE" sz="1400" dirty="0" smtClean="0"/>
              <a:t> </a:t>
            </a:r>
            <a:r>
              <a:rPr lang="de-DE" sz="1400" dirty="0" err="1" smtClean="0"/>
              <a:t>mandatory</a:t>
            </a:r>
            <a:r>
              <a:rPr lang="de-DE" sz="1400" dirty="0" smtClean="0"/>
              <a:t> </a:t>
            </a:r>
            <a:r>
              <a:rPr lang="de-DE" sz="1400" dirty="0" err="1" smtClean="0"/>
              <a:t>if</a:t>
            </a:r>
            <a:r>
              <a:rPr lang="de-DE" sz="1400" dirty="0" smtClean="0"/>
              <a:t> POUs </a:t>
            </a:r>
          </a:p>
          <a:p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identical</a:t>
            </a:r>
            <a:r>
              <a:rPr lang="de-DE" sz="1400" dirty="0" smtClean="0"/>
              <a:t> </a:t>
            </a:r>
            <a:r>
              <a:rPr lang="de-DE" sz="1400" dirty="0" err="1" smtClean="0"/>
              <a:t>names</a:t>
            </a:r>
            <a:endParaRPr lang="de-DE" sz="1400" dirty="0" smtClean="0"/>
          </a:p>
          <a:p>
            <a:r>
              <a:rPr lang="de-DE" sz="1400" dirty="0" err="1"/>
              <a:t>a</a:t>
            </a:r>
            <a:r>
              <a:rPr lang="de-DE" sz="1400" dirty="0" err="1" smtClean="0"/>
              <a:t>re</a:t>
            </a:r>
            <a:r>
              <a:rPr lang="de-DE" sz="1400" dirty="0" smtClean="0"/>
              <a:t> </a:t>
            </a:r>
            <a:r>
              <a:rPr lang="de-DE" sz="1400" dirty="0" err="1" smtClean="0"/>
              <a:t>defined</a:t>
            </a:r>
            <a:r>
              <a:rPr lang="de-DE" sz="1400" dirty="0" smtClean="0"/>
              <a:t> in different </a:t>
            </a:r>
            <a:r>
              <a:rPr lang="de-DE" sz="1400" dirty="0" err="1" smtClean="0"/>
              <a:t>libs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37864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, </a:t>
            </a:r>
            <a:r>
              <a:rPr lang="de-DE" dirty="0" err="1" smtClean="0"/>
              <a:t>Placeholder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182585" y="4553875"/>
            <a:ext cx="85106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Standard 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Placeholder</a:t>
            </a:r>
            <a:r>
              <a:rPr lang="de-DE" sz="1600" dirty="0" smtClean="0"/>
              <a:t>, </a:t>
            </a:r>
            <a:r>
              <a:rPr lang="de-DE" sz="1600" dirty="0" err="1" smtClean="0"/>
              <a:t>which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resolves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library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Namespace Standard </a:t>
            </a:r>
          </a:p>
          <a:p>
            <a:r>
              <a:rPr lang="de-DE" sz="1600" dirty="0" smtClean="0"/>
              <a:t>in Version 3.5.5.0</a:t>
            </a:r>
          </a:p>
          <a:p>
            <a:endParaRPr lang="de-DE" sz="1600" dirty="0"/>
          </a:p>
          <a:p>
            <a:r>
              <a:rPr lang="de-DE" sz="1600" dirty="0" err="1" smtClean="0"/>
              <a:t>BlinkerLib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directly</a:t>
            </a:r>
            <a:r>
              <a:rPr lang="de-DE" sz="1600" dirty="0" smtClean="0"/>
              <a:t> </a:t>
            </a:r>
            <a:r>
              <a:rPr lang="de-DE" sz="1600" dirty="0" err="1" smtClean="0"/>
              <a:t>calls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library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Namespace </a:t>
            </a:r>
            <a:r>
              <a:rPr lang="de-DE" sz="1600" dirty="0" err="1" smtClean="0"/>
              <a:t>BlinkerLib</a:t>
            </a:r>
            <a:r>
              <a:rPr lang="de-DE" sz="1600" dirty="0" smtClean="0"/>
              <a:t> in Version 4.0</a:t>
            </a:r>
            <a:endParaRPr lang="de-DE" sz="16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85" y="1090544"/>
            <a:ext cx="7472454" cy="300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099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Library Versions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Placeholder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182585" y="5442517"/>
            <a:ext cx="8510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In Default </a:t>
            </a:r>
            <a:r>
              <a:rPr lang="de-DE" sz="1600" dirty="0" err="1" smtClean="0"/>
              <a:t>the</a:t>
            </a:r>
            <a:r>
              <a:rPr lang="de-DE" sz="1600" dirty="0" smtClean="0"/>
              <a:t> Version, </a:t>
            </a:r>
            <a:r>
              <a:rPr lang="de-DE" sz="1600" dirty="0" err="1" smtClean="0"/>
              <a:t>which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resolved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Placeholder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defined</a:t>
            </a:r>
            <a:r>
              <a:rPr lang="de-DE" sz="1600" dirty="0" smtClean="0"/>
              <a:t> </a:t>
            </a:r>
            <a:r>
              <a:rPr lang="de-DE" sz="1600" dirty="0" err="1" smtClean="0"/>
              <a:t>either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DTM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e!COCKPIT</a:t>
            </a:r>
            <a:r>
              <a:rPr lang="de-DE" sz="1600" dirty="0" smtClean="0"/>
              <a:t> Version (</a:t>
            </a:r>
            <a:r>
              <a:rPr lang="de-DE" sz="1600" dirty="0" err="1" smtClean="0"/>
              <a:t>libraryprofile</a:t>
            </a:r>
            <a:r>
              <a:rPr lang="de-DE" sz="1600" dirty="0" smtClean="0"/>
              <a:t>)</a:t>
            </a:r>
            <a:endParaRPr lang="de-DE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85" y="1053921"/>
            <a:ext cx="6617498" cy="4091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3491334" y="1285741"/>
            <a:ext cx="1292840" cy="46364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043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Create a Library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6736709" y="1278410"/>
            <a:ext cx="256167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Write </a:t>
            </a:r>
            <a:r>
              <a:rPr lang="de-DE" sz="1700" dirty="0" err="1" smtClean="0"/>
              <a:t>your</a:t>
            </a:r>
            <a:r>
              <a:rPr lang="de-DE" sz="1700" dirty="0" smtClean="0"/>
              <a:t> FB in </a:t>
            </a:r>
            <a:r>
              <a:rPr lang="de-DE" sz="1700" dirty="0" err="1" smtClean="0"/>
              <a:t>the</a:t>
            </a:r>
            <a:endParaRPr lang="de-DE" sz="1700" dirty="0" smtClean="0"/>
          </a:p>
          <a:p>
            <a:r>
              <a:rPr lang="de-DE" sz="1700" dirty="0" smtClean="0"/>
              <a:t>Project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section</a:t>
            </a:r>
            <a:endParaRPr lang="de-DE" sz="1700" dirty="0" smtClean="0"/>
          </a:p>
          <a:p>
            <a:endParaRPr lang="de-DE" sz="1700" dirty="0"/>
          </a:p>
          <a:p>
            <a:r>
              <a:rPr lang="de-DE" sz="1700" dirty="0" smtClean="0"/>
              <a:t>Call a Library Manager</a:t>
            </a:r>
          </a:p>
          <a:p>
            <a:r>
              <a:rPr lang="de-DE" sz="1700" dirty="0" err="1" smtClean="0"/>
              <a:t>Int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Project </a:t>
            </a:r>
            <a:r>
              <a:rPr lang="de-DE" sz="1700" dirty="0" err="1" smtClean="0"/>
              <a:t>library</a:t>
            </a:r>
            <a:endParaRPr lang="de-DE" sz="1700" dirty="0" smtClean="0"/>
          </a:p>
          <a:p>
            <a:r>
              <a:rPr lang="de-DE" sz="1700" dirty="0" err="1" smtClean="0"/>
              <a:t>Section</a:t>
            </a:r>
            <a:endParaRPr lang="de-DE" sz="1700" dirty="0" smtClean="0"/>
          </a:p>
          <a:p>
            <a:endParaRPr lang="de-DE" sz="1700" dirty="0" smtClean="0"/>
          </a:p>
          <a:p>
            <a:endParaRPr lang="de-DE" sz="1700" dirty="0"/>
          </a:p>
          <a:p>
            <a:r>
              <a:rPr lang="de-DE" sz="1700" dirty="0" smtClean="0"/>
              <a:t>Test </a:t>
            </a:r>
            <a:r>
              <a:rPr lang="de-DE" sz="1700" dirty="0" err="1" smtClean="0"/>
              <a:t>your</a:t>
            </a:r>
            <a:r>
              <a:rPr lang="de-DE" sz="1700" dirty="0" smtClean="0"/>
              <a:t> </a:t>
            </a:r>
            <a:r>
              <a:rPr lang="de-DE" sz="1700" dirty="0" err="1" smtClean="0"/>
              <a:t>Function</a:t>
            </a:r>
            <a:r>
              <a:rPr lang="de-DE" sz="1700" dirty="0" smtClean="0"/>
              <a:t> </a:t>
            </a:r>
          </a:p>
          <a:p>
            <a:r>
              <a:rPr lang="de-DE" sz="1700" dirty="0" smtClean="0"/>
              <a:t>Block in an </a:t>
            </a:r>
            <a:r>
              <a:rPr lang="de-DE" sz="1700" dirty="0" err="1" smtClean="0"/>
              <a:t>application</a:t>
            </a:r>
            <a:endParaRPr lang="de-DE" sz="1700" dirty="0" smtClean="0"/>
          </a:p>
          <a:p>
            <a:endParaRPr lang="de-DE" sz="1700" dirty="0"/>
          </a:p>
          <a:p>
            <a:endParaRPr lang="de-DE" sz="1700" dirty="0" smtClean="0"/>
          </a:p>
          <a:p>
            <a:endParaRPr lang="de-DE" sz="1700" dirty="0"/>
          </a:p>
          <a:p>
            <a:endParaRPr lang="de-DE" sz="1700" dirty="0" smtClean="0"/>
          </a:p>
          <a:p>
            <a:r>
              <a:rPr lang="de-DE" sz="1700" dirty="0" smtClean="0"/>
              <a:t>After </a:t>
            </a:r>
            <a:r>
              <a:rPr lang="de-DE" sz="1700" dirty="0" err="1" smtClean="0"/>
              <a:t>testing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FB,</a:t>
            </a:r>
          </a:p>
          <a:p>
            <a:r>
              <a:rPr lang="de-DE" sz="1700" dirty="0" smtClean="0"/>
              <a:t>Delete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device</a:t>
            </a:r>
            <a:r>
              <a:rPr lang="de-DE" sz="1700" dirty="0" smtClean="0"/>
              <a:t> </a:t>
            </a:r>
            <a:r>
              <a:rPr lang="de-DE" sz="1700" dirty="0" err="1" smtClean="0"/>
              <a:t>from</a:t>
            </a:r>
            <a:r>
              <a:rPr lang="de-DE" sz="1700" dirty="0" smtClean="0"/>
              <a:t> </a:t>
            </a:r>
          </a:p>
          <a:p>
            <a:r>
              <a:rPr lang="de-DE" sz="1700" dirty="0" err="1" smtClean="0"/>
              <a:t>your</a:t>
            </a:r>
            <a:r>
              <a:rPr lang="de-DE" sz="1700" dirty="0" smtClean="0"/>
              <a:t> </a:t>
            </a:r>
            <a:r>
              <a:rPr lang="de-DE" sz="1700" dirty="0" err="1" smtClean="0"/>
              <a:t>project</a:t>
            </a:r>
            <a:r>
              <a:rPr lang="de-DE" sz="1700" dirty="0" smtClean="0"/>
              <a:t>. </a:t>
            </a:r>
            <a:endParaRPr lang="de-DE" sz="17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5" y="1278410"/>
            <a:ext cx="6438529" cy="2891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05" y="4381500"/>
            <a:ext cx="368617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24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Library Versions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Placeholder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45" y="3914733"/>
            <a:ext cx="6255110" cy="251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45" y="851285"/>
            <a:ext cx="35528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18" y="1911890"/>
            <a:ext cx="7483069" cy="36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351552" y="2460665"/>
            <a:ext cx="36176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As Default </a:t>
            </a:r>
            <a:r>
              <a:rPr lang="de-DE" sz="1600" dirty="0" err="1" smtClean="0"/>
              <a:t>e!COCKPIT</a:t>
            </a:r>
            <a:r>
              <a:rPr lang="de-DE" sz="1600" dirty="0" smtClean="0"/>
              <a:t> </a:t>
            </a:r>
            <a:r>
              <a:rPr lang="de-DE" sz="1600" dirty="0" err="1" smtClean="0"/>
              <a:t>calls</a:t>
            </a:r>
            <a:r>
              <a:rPr lang="de-DE" sz="1600" dirty="0" smtClean="0"/>
              <a:t> </a:t>
            </a:r>
            <a:r>
              <a:rPr lang="de-DE" sz="1600" dirty="0" err="1" smtClean="0"/>
              <a:t>libraries</a:t>
            </a:r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Placeholders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defined</a:t>
            </a:r>
            <a:r>
              <a:rPr lang="de-DE" sz="1600" dirty="0" smtClean="0"/>
              <a:t>:</a:t>
            </a:r>
          </a:p>
          <a:p>
            <a:r>
              <a:rPr lang="de-DE" sz="1600" dirty="0"/>
              <a:t>	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Placeholder</a:t>
            </a:r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Placehoders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not </a:t>
            </a:r>
            <a:r>
              <a:rPr lang="de-DE" sz="1600" dirty="0" err="1" smtClean="0"/>
              <a:t>defined</a:t>
            </a:r>
            <a:r>
              <a:rPr lang="de-DE" sz="1600" dirty="0" smtClean="0"/>
              <a:t>:</a:t>
            </a:r>
          </a:p>
          <a:p>
            <a:r>
              <a:rPr lang="de-DE" sz="1600" dirty="0"/>
              <a:t>	</a:t>
            </a:r>
            <a:r>
              <a:rPr lang="de-DE" sz="1600" dirty="0" smtClean="0"/>
              <a:t>in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latest</a:t>
            </a:r>
            <a:r>
              <a:rPr lang="de-DE" sz="1600" dirty="0" smtClean="0"/>
              <a:t> Version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07422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/>
              <a:t>Placeholders</a:t>
            </a:r>
            <a:r>
              <a:rPr lang="de-DE" dirty="0"/>
              <a:t> in a </a:t>
            </a:r>
            <a:r>
              <a:rPr lang="de-DE" dirty="0" err="1" smtClean="0"/>
              <a:t>library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4" name="Rectangle 13"/>
          <p:cNvSpPr/>
          <p:nvPr/>
        </p:nvSpPr>
        <p:spPr>
          <a:xfrm>
            <a:off x="4714505" y="1742361"/>
            <a:ext cx="36628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Add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key</a:t>
            </a:r>
            <a:r>
              <a:rPr lang="de-DE" sz="1600" dirty="0" smtClean="0"/>
              <a:t> </a:t>
            </a:r>
            <a:r>
              <a:rPr lang="de-DE" sz="1600" dirty="0" err="1" smtClean="0"/>
              <a:t>Placeholder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Placeholder</a:t>
            </a:r>
            <a:r>
              <a:rPr lang="de-DE" sz="1600" dirty="0" smtClean="0"/>
              <a:t> </a:t>
            </a:r>
            <a:r>
              <a:rPr lang="de-DE" sz="1600" dirty="0" err="1" smtClean="0"/>
              <a:t>name</a:t>
            </a:r>
            <a:endParaRPr lang="de-DE" sz="1600" dirty="0" smtClean="0"/>
          </a:p>
          <a:p>
            <a:r>
              <a:rPr lang="de-DE" sz="1600" dirty="0" smtClean="0"/>
              <a:t>(</a:t>
            </a:r>
            <a:r>
              <a:rPr lang="de-DE" sz="1600" dirty="0" err="1" smtClean="0"/>
              <a:t>recommendation</a:t>
            </a:r>
            <a:r>
              <a:rPr lang="de-DE" sz="1600" dirty="0" smtClean="0"/>
              <a:t>=</a:t>
            </a:r>
            <a:r>
              <a:rPr lang="de-DE" sz="1600" dirty="0" err="1" smtClean="0"/>
              <a:t>namespace</a:t>
            </a:r>
            <a:r>
              <a:rPr lang="de-DE" sz="1600" dirty="0" smtClean="0"/>
              <a:t>)</a:t>
            </a:r>
          </a:p>
          <a:p>
            <a:endParaRPr lang="de-DE" sz="1600" dirty="0"/>
          </a:p>
          <a:p>
            <a:r>
              <a:rPr lang="de-DE" sz="1600" dirty="0" err="1"/>
              <a:t>a</a:t>
            </a:r>
            <a:r>
              <a:rPr lang="de-DE" sz="1600" dirty="0" err="1" smtClean="0"/>
              <a:t>t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Project Information Properties </a:t>
            </a:r>
            <a:endParaRPr lang="de-DE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79" y="1165269"/>
            <a:ext cx="4067175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 bwMode="auto">
          <a:xfrm>
            <a:off x="3154202" y="1840035"/>
            <a:ext cx="1037788" cy="317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32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9" y="1000125"/>
            <a:ext cx="5788953" cy="1766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1142" y="1298763"/>
            <a:ext cx="2760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The </a:t>
            </a:r>
            <a:r>
              <a:rPr lang="de-DE" sz="1600" dirty="0" err="1" smtClean="0"/>
              <a:t>library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called</a:t>
            </a:r>
            <a:r>
              <a:rPr lang="de-DE" sz="1600" dirty="0" smtClean="0"/>
              <a:t> in Version 3.0</a:t>
            </a:r>
            <a:endParaRPr lang="de-DE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9" y="3725822"/>
            <a:ext cx="53435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2" y="3366655"/>
            <a:ext cx="158115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241141" y="2662446"/>
            <a:ext cx="276035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you</a:t>
            </a:r>
            <a:r>
              <a:rPr lang="de-DE" sz="1600" dirty="0" smtClean="0"/>
              <a:t> press </a:t>
            </a:r>
            <a:r>
              <a:rPr lang="de-DE" sz="1600" dirty="0" err="1" smtClean="0"/>
              <a:t>set</a:t>
            </a:r>
            <a:r>
              <a:rPr lang="de-DE" sz="1600" dirty="0" smtClean="0"/>
              <a:t> all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newest</a:t>
            </a:r>
            <a:r>
              <a:rPr lang="de-DE" sz="1600" dirty="0" smtClean="0"/>
              <a:t> (</a:t>
            </a:r>
            <a:r>
              <a:rPr lang="de-DE" sz="1600" dirty="0" err="1" smtClean="0"/>
              <a:t>previous</a:t>
            </a:r>
            <a:r>
              <a:rPr lang="de-DE" sz="1600" dirty="0" smtClean="0"/>
              <a:t> </a:t>
            </a:r>
            <a:r>
              <a:rPr lang="de-DE" sz="1600" dirty="0" err="1" smtClean="0"/>
              <a:t>slide</a:t>
            </a:r>
            <a:r>
              <a:rPr lang="de-DE" sz="1600" dirty="0" smtClean="0"/>
              <a:t>)</a:t>
            </a:r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r>
              <a:rPr lang="de-DE" sz="1600" dirty="0" smtClean="0"/>
              <a:t>The </a:t>
            </a:r>
            <a:r>
              <a:rPr lang="de-DE" sz="1600" dirty="0" err="1" smtClean="0"/>
              <a:t>library</a:t>
            </a:r>
            <a:r>
              <a:rPr lang="de-DE" sz="1600" dirty="0" smtClean="0"/>
              <a:t> will </a:t>
            </a:r>
            <a:r>
              <a:rPr lang="de-DE" sz="1600" dirty="0" err="1" smtClean="0"/>
              <a:t>be</a:t>
            </a:r>
            <a:r>
              <a:rPr lang="de-DE" sz="1600" dirty="0" smtClean="0"/>
              <a:t> </a:t>
            </a:r>
            <a:r>
              <a:rPr lang="de-DE" sz="1600" dirty="0" err="1" smtClean="0"/>
              <a:t>called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updated</a:t>
            </a:r>
            <a:r>
              <a:rPr lang="de-DE" sz="1600" dirty="0" smtClean="0"/>
              <a:t> </a:t>
            </a:r>
            <a:r>
              <a:rPr lang="de-DE" sz="1600" dirty="0" err="1" smtClean="0"/>
              <a:t>version</a:t>
            </a:r>
            <a:r>
              <a:rPr lang="de-DE" sz="1600" dirty="0" smtClean="0"/>
              <a:t>.</a:t>
            </a:r>
            <a:endParaRPr lang="de-DE" sz="1600" dirty="0"/>
          </a:p>
        </p:txBody>
      </p:sp>
      <p:sp>
        <p:nvSpPr>
          <p:cNvPr id="11" name="Titel 3"/>
          <p:cNvSpPr txBox="1">
            <a:spLocks/>
          </p:cNvSpPr>
          <p:nvPr/>
        </p:nvSpPr>
        <p:spPr>
          <a:xfrm>
            <a:off x="232622" y="347568"/>
            <a:ext cx="8930243" cy="453600"/>
          </a:xfrm>
          <a:prstGeom prst="rect">
            <a:avLst/>
          </a:prstGeom>
        </p:spPr>
        <p:txBody>
          <a:bodyPr/>
          <a:lstStyle>
            <a:lvl1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22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2pPr>
            <a:lvl3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3pPr>
            <a:lvl4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4pPr>
            <a:lvl5pPr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5pPr>
            <a:lvl6pPr marL="389626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6pPr>
            <a:lvl7pPr marL="779252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7pPr>
            <a:lvl8pPr marL="1168878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8pPr>
            <a:lvl9pPr marL="1558503" algn="ctr" defTabSz="825249" rtl="0" eaLnBrk="1" fontAlgn="base" hangingPunct="1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err="1" smtClean="0"/>
              <a:t>e!Cockpit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Placeholders</a:t>
            </a:r>
            <a:r>
              <a:rPr lang="de-DE" dirty="0" smtClean="0"/>
              <a:t> in a </a:t>
            </a:r>
            <a:r>
              <a:rPr lang="de-DE" dirty="0" err="1" smtClean="0"/>
              <a:t>project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4013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Placeholders</a:t>
            </a:r>
            <a:r>
              <a:rPr lang="de-DE" dirty="0" smtClean="0"/>
              <a:t> in a </a:t>
            </a:r>
            <a:r>
              <a:rPr lang="de-DE" dirty="0" err="1" smtClean="0"/>
              <a:t>project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1" name="Rectangle 10"/>
          <p:cNvSpPr/>
          <p:nvPr/>
        </p:nvSpPr>
        <p:spPr>
          <a:xfrm>
            <a:off x="3158926" y="5040871"/>
            <a:ext cx="5508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there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no</a:t>
            </a:r>
            <a:r>
              <a:rPr lang="de-DE" sz="1600" dirty="0" smtClean="0"/>
              <a:t> </a:t>
            </a:r>
            <a:r>
              <a:rPr lang="de-DE" sz="1600" dirty="0" err="1" smtClean="0"/>
              <a:t>Placeholder</a:t>
            </a:r>
            <a:r>
              <a:rPr lang="de-DE" sz="1600" dirty="0" smtClean="0"/>
              <a:t> </a:t>
            </a:r>
            <a:r>
              <a:rPr lang="de-DE" sz="1600" dirty="0" err="1" smtClean="0"/>
              <a:t>key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library</a:t>
            </a:r>
            <a:endParaRPr lang="de-DE" sz="1600" dirty="0" smtClean="0"/>
          </a:p>
          <a:p>
            <a:endParaRPr lang="de-DE" sz="1600" dirty="0"/>
          </a:p>
          <a:p>
            <a:r>
              <a:rPr lang="de-DE" sz="1600" dirty="0" smtClean="0"/>
              <a:t>Open Library Manager </a:t>
            </a:r>
            <a:r>
              <a:rPr lang="de-DE" sz="1600" dirty="0" err="1" smtClean="0"/>
              <a:t>advanced</a:t>
            </a:r>
            <a:r>
              <a:rPr lang="de-DE" sz="1600" dirty="0" smtClean="0"/>
              <a:t>, </a:t>
            </a:r>
            <a:r>
              <a:rPr lang="de-DE" sz="1600" dirty="0" err="1" smtClean="0"/>
              <a:t>display</a:t>
            </a:r>
            <a:r>
              <a:rPr lang="de-DE" sz="1600" dirty="0" smtClean="0"/>
              <a:t> all </a:t>
            </a:r>
            <a:r>
              <a:rPr lang="de-DE" sz="1600" dirty="0" err="1" smtClean="0"/>
              <a:t>versions</a:t>
            </a:r>
            <a:endParaRPr lang="de-DE" sz="1600" dirty="0" smtClean="0"/>
          </a:p>
          <a:p>
            <a:endParaRPr lang="de-DE" sz="1600" dirty="0"/>
          </a:p>
          <a:p>
            <a:r>
              <a:rPr lang="de-DE" sz="1600" dirty="0" smtClean="0"/>
              <a:t>Type In a </a:t>
            </a:r>
            <a:r>
              <a:rPr lang="de-DE" sz="1600" dirty="0" err="1" smtClean="0"/>
              <a:t>Placeholder</a:t>
            </a:r>
            <a:r>
              <a:rPr lang="de-DE" sz="1600" dirty="0" smtClean="0"/>
              <a:t> Name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select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library</a:t>
            </a:r>
            <a:r>
              <a:rPr lang="de-DE" sz="1600" dirty="0" smtClean="0"/>
              <a:t> </a:t>
            </a:r>
            <a:r>
              <a:rPr lang="de-DE" sz="1600" dirty="0" err="1" smtClean="0"/>
              <a:t>version</a:t>
            </a:r>
            <a:endParaRPr lang="de-DE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4" y="1055128"/>
            <a:ext cx="252412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374646" y="5040871"/>
            <a:ext cx="1292840" cy="46364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375" y="1055128"/>
            <a:ext cx="3743325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/>
          <p:cNvSpPr/>
          <p:nvPr/>
        </p:nvSpPr>
        <p:spPr bwMode="auto">
          <a:xfrm>
            <a:off x="5008894" y="3969778"/>
            <a:ext cx="2387806" cy="46364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288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/>
              <a:t>Placeholders</a:t>
            </a:r>
            <a:r>
              <a:rPr lang="de-DE" dirty="0"/>
              <a:t> in a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52" y="1011259"/>
            <a:ext cx="70104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6232189" y="933449"/>
            <a:ext cx="1301952" cy="46364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37698" y="1742362"/>
            <a:ext cx="26365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You</a:t>
            </a:r>
            <a:r>
              <a:rPr lang="de-DE" sz="1600" dirty="0" smtClean="0"/>
              <a:t> </a:t>
            </a:r>
            <a:r>
              <a:rPr lang="de-DE" sz="1600" dirty="0" err="1" smtClean="0"/>
              <a:t>have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resolve</a:t>
            </a:r>
            <a:endParaRPr lang="de-DE" sz="1600" dirty="0" smtClean="0"/>
          </a:p>
          <a:p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Placeholder</a:t>
            </a:r>
            <a:r>
              <a:rPr lang="de-DE" sz="1600" dirty="0" smtClean="0"/>
              <a:t> 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endParaRPr lang="de-DE" sz="1600" dirty="0" smtClean="0"/>
          </a:p>
          <a:p>
            <a:r>
              <a:rPr lang="de-DE" sz="1600" dirty="0" smtClean="0"/>
              <a:t>Library Version </a:t>
            </a:r>
            <a:r>
              <a:rPr lang="de-DE" sz="1600" dirty="0" err="1" smtClean="0"/>
              <a:t>again</a:t>
            </a:r>
            <a:endParaRPr lang="de-DE" sz="16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52" y="2760815"/>
            <a:ext cx="42767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52" y="4678385"/>
            <a:ext cx="50673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94" y="2932265"/>
            <a:ext cx="36195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464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27104" y="437049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</a:t>
            </a:r>
            <a:r>
              <a:rPr lang="de-DE" dirty="0" err="1" smtClean="0"/>
              <a:t>calling</a:t>
            </a:r>
            <a:r>
              <a:rPr lang="de-DE" dirty="0" smtClean="0"/>
              <a:t> </a:t>
            </a:r>
            <a:r>
              <a:rPr lang="de-DE" dirty="0" err="1" smtClean="0"/>
              <a:t>libraries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placeholders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94" y="1223158"/>
            <a:ext cx="4962875" cy="4797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94469" y="2059683"/>
            <a:ext cx="366287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Testcase</a:t>
            </a:r>
            <a:r>
              <a:rPr lang="de-DE" sz="1600" dirty="0" smtClean="0"/>
              <a:t>:</a:t>
            </a:r>
          </a:p>
          <a:p>
            <a:endParaRPr lang="de-DE" sz="1600" dirty="0"/>
          </a:p>
          <a:p>
            <a:r>
              <a:rPr lang="de-DE" sz="1600" dirty="0" err="1" smtClean="0"/>
              <a:t>When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Project </a:t>
            </a:r>
            <a:r>
              <a:rPr lang="de-DE" sz="1600" dirty="0" err="1" smtClean="0"/>
              <a:t>has</a:t>
            </a:r>
            <a:r>
              <a:rPr lang="de-DE" sz="1600" dirty="0" smtClean="0"/>
              <a:t> </a:t>
            </a:r>
            <a:r>
              <a:rPr lang="de-DE" sz="1600" dirty="0" err="1" smtClean="0"/>
              <a:t>been</a:t>
            </a:r>
            <a:r>
              <a:rPr lang="de-DE" sz="1600" dirty="0" smtClean="0"/>
              <a:t> </a:t>
            </a:r>
            <a:r>
              <a:rPr lang="de-DE" sz="1600" dirty="0" err="1" smtClean="0"/>
              <a:t>created</a:t>
            </a:r>
            <a:r>
              <a:rPr lang="de-DE" sz="1600" dirty="0" smtClean="0"/>
              <a:t>,</a:t>
            </a:r>
          </a:p>
          <a:p>
            <a:r>
              <a:rPr lang="de-DE" sz="1600" dirty="0" err="1"/>
              <a:t>v</a:t>
            </a:r>
            <a:r>
              <a:rPr lang="de-DE" sz="1600" dirty="0" err="1" smtClean="0"/>
              <a:t>ersion</a:t>
            </a:r>
            <a:r>
              <a:rPr lang="de-DE" sz="1600" dirty="0" smtClean="0"/>
              <a:t> 3.0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library</a:t>
            </a:r>
            <a:r>
              <a:rPr lang="de-DE" sz="1600" dirty="0" smtClean="0"/>
              <a:t> </a:t>
            </a:r>
            <a:r>
              <a:rPr lang="de-DE" sz="1600" dirty="0" err="1" smtClean="0"/>
              <a:t>has</a:t>
            </a:r>
            <a:r>
              <a:rPr lang="de-DE" sz="1600" dirty="0" smtClean="0"/>
              <a:t> </a:t>
            </a:r>
            <a:r>
              <a:rPr lang="de-DE" sz="1600" dirty="0" err="1" smtClean="0"/>
              <a:t>been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</a:p>
          <a:p>
            <a:r>
              <a:rPr lang="de-DE" sz="1600" dirty="0" err="1" smtClean="0"/>
              <a:t>latest</a:t>
            </a:r>
            <a:r>
              <a:rPr lang="de-DE" sz="1600" dirty="0" smtClean="0"/>
              <a:t> </a:t>
            </a:r>
            <a:r>
              <a:rPr lang="de-DE" sz="1600" dirty="0" err="1" smtClean="0"/>
              <a:t>version</a:t>
            </a:r>
            <a:endParaRPr lang="de-DE" sz="1600" dirty="0" smtClean="0"/>
          </a:p>
          <a:p>
            <a:endParaRPr lang="de-DE" sz="1600" dirty="0"/>
          </a:p>
          <a:p>
            <a:r>
              <a:rPr lang="de-DE" sz="1600" dirty="0" smtClean="0"/>
              <a:t>In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meantime</a:t>
            </a:r>
            <a:r>
              <a:rPr lang="de-DE" sz="1600" dirty="0" smtClean="0"/>
              <a:t> a </a:t>
            </a:r>
            <a:r>
              <a:rPr lang="de-DE" sz="1600" dirty="0" err="1" smtClean="0"/>
              <a:t>new</a:t>
            </a:r>
            <a:r>
              <a:rPr lang="de-DE" sz="1600" dirty="0" smtClean="0"/>
              <a:t> </a:t>
            </a:r>
            <a:r>
              <a:rPr lang="de-DE" sz="1600" dirty="0" err="1" smtClean="0"/>
              <a:t>version</a:t>
            </a:r>
            <a:r>
              <a:rPr lang="de-DE" sz="1600" dirty="0" smtClean="0"/>
              <a:t> 4.0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library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available</a:t>
            </a:r>
            <a:r>
              <a:rPr lang="de-DE" sz="1600" dirty="0" smtClean="0"/>
              <a:t>.</a:t>
            </a:r>
          </a:p>
          <a:p>
            <a:endParaRPr lang="de-DE" sz="1600" dirty="0"/>
          </a:p>
          <a:p>
            <a:r>
              <a:rPr lang="de-DE" sz="1600" dirty="0" err="1" smtClean="0"/>
              <a:t>Opening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project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updated</a:t>
            </a:r>
            <a:r>
              <a:rPr lang="de-DE" sz="1600" dirty="0" smtClean="0"/>
              <a:t> </a:t>
            </a:r>
            <a:r>
              <a:rPr lang="de-DE" sz="1600" dirty="0" err="1" smtClean="0"/>
              <a:t>e!COCKPIT</a:t>
            </a:r>
            <a:r>
              <a:rPr lang="de-DE" sz="1600" dirty="0" smtClean="0"/>
              <a:t>,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software</a:t>
            </a:r>
            <a:r>
              <a:rPr lang="de-DE" sz="1600" dirty="0" smtClean="0"/>
              <a:t> </a:t>
            </a:r>
            <a:r>
              <a:rPr lang="de-DE" sz="1600" dirty="0" err="1" smtClean="0"/>
              <a:t>asks</a:t>
            </a:r>
            <a:r>
              <a:rPr lang="de-DE" sz="1600" dirty="0" smtClean="0"/>
              <a:t>, </a:t>
            </a:r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libraries</a:t>
            </a:r>
            <a:r>
              <a:rPr lang="de-DE" sz="1600" dirty="0" smtClean="0"/>
              <a:t> </a:t>
            </a:r>
            <a:r>
              <a:rPr lang="de-DE" sz="1600" dirty="0" err="1" smtClean="0"/>
              <a:t>should</a:t>
            </a:r>
            <a:r>
              <a:rPr lang="de-DE" sz="1600" dirty="0" smtClean="0"/>
              <a:t> </a:t>
            </a:r>
            <a:r>
              <a:rPr lang="de-DE" sz="1600" dirty="0" err="1" smtClean="0"/>
              <a:t>be</a:t>
            </a:r>
            <a:r>
              <a:rPr lang="de-DE" sz="1600" dirty="0" smtClean="0"/>
              <a:t> </a:t>
            </a:r>
            <a:r>
              <a:rPr lang="de-DE" sz="1600" dirty="0" err="1" smtClean="0"/>
              <a:t>updated</a:t>
            </a:r>
            <a:r>
              <a:rPr lang="de-DE" sz="1600" dirty="0" smtClean="0"/>
              <a:t> </a:t>
            </a:r>
            <a:r>
              <a:rPr lang="de-DE" sz="1600" dirty="0" err="1" smtClean="0"/>
              <a:t>as</a:t>
            </a:r>
            <a:r>
              <a:rPr lang="de-DE" sz="1600" dirty="0" smtClean="0"/>
              <a:t> </a:t>
            </a:r>
            <a:r>
              <a:rPr lang="de-DE" sz="1600" dirty="0" err="1" smtClean="0"/>
              <a:t>well</a:t>
            </a:r>
            <a:r>
              <a:rPr lang="de-DE" sz="1600" dirty="0" smtClean="0"/>
              <a:t>.</a:t>
            </a:r>
          </a:p>
          <a:p>
            <a:endParaRPr lang="de-DE" sz="1600" dirty="0"/>
          </a:p>
          <a:p>
            <a:r>
              <a:rPr lang="de-DE" sz="1600" dirty="0" smtClean="0"/>
              <a:t>Default: </a:t>
            </a:r>
            <a:r>
              <a:rPr lang="de-DE" sz="1600" dirty="0" err="1" smtClean="0"/>
              <a:t>use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old</a:t>
            </a:r>
            <a:r>
              <a:rPr lang="de-DE" sz="1600" dirty="0" smtClean="0"/>
              <a:t> </a:t>
            </a:r>
            <a:r>
              <a:rPr lang="de-DE" sz="1600" dirty="0" err="1" smtClean="0"/>
              <a:t>version</a:t>
            </a:r>
            <a:r>
              <a:rPr lang="de-DE" sz="1600" dirty="0" smtClean="0"/>
              <a:t> (just </a:t>
            </a:r>
            <a:r>
              <a:rPr lang="de-DE" sz="1600" dirty="0" err="1" smtClean="0"/>
              <a:t>pressing</a:t>
            </a:r>
            <a:r>
              <a:rPr lang="de-DE" sz="1600" dirty="0" smtClean="0"/>
              <a:t> OK)</a:t>
            </a:r>
          </a:p>
          <a:p>
            <a:endParaRPr lang="de-DE" sz="1600" dirty="0"/>
          </a:p>
          <a:p>
            <a:r>
              <a:rPr lang="de-DE" sz="1600" dirty="0" smtClean="0"/>
              <a:t> </a:t>
            </a:r>
            <a:endParaRPr lang="de-DE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37" y="890649"/>
            <a:ext cx="2788910" cy="150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143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</a:t>
            </a:r>
            <a:r>
              <a:rPr lang="de-DE" dirty="0" err="1" smtClean="0"/>
              <a:t>calling</a:t>
            </a:r>
            <a:r>
              <a:rPr lang="de-DE" dirty="0" smtClean="0"/>
              <a:t> </a:t>
            </a:r>
            <a:r>
              <a:rPr lang="de-DE" dirty="0" err="1" smtClean="0"/>
              <a:t>libraries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placeholders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 bwMode="auto">
          <a:xfrm>
            <a:off x="3905989" y="1036310"/>
            <a:ext cx="1591293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Top Level Library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TL=TL(1.0)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H="1">
            <a:off x="273132" y="2683823"/>
            <a:ext cx="855023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2836223" y="1816919"/>
            <a:ext cx="1712026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Device </a:t>
            </a:r>
            <a:r>
              <a:rPr lang="de-DE" sz="1400" dirty="0" err="1" smtClean="0"/>
              <a:t>dependent</a:t>
            </a:r>
            <a:r>
              <a:rPr lang="de-DE" sz="1400" dirty="0" smtClean="0"/>
              <a:t> SL1=SL1(1.0)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34144" y="1781296"/>
            <a:ext cx="1973282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Device </a:t>
            </a:r>
            <a:r>
              <a:rPr lang="de-DE" sz="1400" dirty="0" err="1" smtClean="0"/>
              <a:t>independent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SL2=SL2(1.0)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3130" y="1066029"/>
            <a:ext cx="2760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Today</a:t>
            </a:r>
            <a:endParaRPr lang="de-DE" sz="1600" dirty="0"/>
          </a:p>
        </p:txBody>
      </p:sp>
      <p:sp>
        <p:nvSpPr>
          <p:cNvPr id="21" name="Rectangle 20"/>
          <p:cNvSpPr/>
          <p:nvPr/>
        </p:nvSpPr>
        <p:spPr>
          <a:xfrm>
            <a:off x="273131" y="2727775"/>
            <a:ext cx="27603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2 </a:t>
            </a:r>
            <a:r>
              <a:rPr lang="de-DE" sz="1600" dirty="0" err="1" smtClean="0"/>
              <a:t>Years</a:t>
            </a:r>
            <a:r>
              <a:rPr lang="de-DE" sz="1600" dirty="0" smtClean="0"/>
              <a:t> </a:t>
            </a:r>
            <a:r>
              <a:rPr lang="de-DE" sz="1600" dirty="0" err="1" smtClean="0"/>
              <a:t>later</a:t>
            </a:r>
            <a:r>
              <a:rPr lang="de-DE" sz="1600" dirty="0" smtClean="0"/>
              <a:t>, Version 1,2,3 </a:t>
            </a:r>
            <a:r>
              <a:rPr lang="de-DE" sz="1600" dirty="0" err="1" smtClean="0"/>
              <a:t>available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library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Device Firmware</a:t>
            </a:r>
            <a:endParaRPr lang="de-DE" sz="1600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1446812" y="4751307"/>
            <a:ext cx="1591293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Top Level Library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TL=TL(1.0)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77046" y="5531916"/>
            <a:ext cx="1712026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Device </a:t>
            </a:r>
            <a:r>
              <a:rPr lang="de-DE" sz="1400" dirty="0" err="1" smtClean="0"/>
              <a:t>dependent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SL1=SL1(1.0)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574967" y="5496293"/>
            <a:ext cx="1973282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Device </a:t>
            </a:r>
            <a:r>
              <a:rPr lang="de-DE" sz="1400" dirty="0" err="1" smtClean="0"/>
              <a:t>independent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SL2=SL2(1.0)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923801" y="4688771"/>
            <a:ext cx="1591293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Top Level Library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TL=TL(1.0)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854035" y="5469380"/>
            <a:ext cx="1712026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Device </a:t>
            </a:r>
            <a:r>
              <a:rPr lang="de-DE" sz="1400" dirty="0" err="1"/>
              <a:t>d</a:t>
            </a:r>
            <a:r>
              <a:rPr lang="de-DE" sz="1400" dirty="0" err="1" smtClean="0"/>
              <a:t>ependent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SL1=SL1(3.0)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51956" y="5433757"/>
            <a:ext cx="1973282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Device </a:t>
            </a:r>
            <a:r>
              <a:rPr lang="de-DE" sz="1400" dirty="0" err="1" smtClean="0"/>
              <a:t>independent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SL2=SL2(1.0)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4700650" y="3143273"/>
            <a:ext cx="985" cy="297925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/>
          <p:cNvSpPr/>
          <p:nvPr/>
        </p:nvSpPr>
        <p:spPr>
          <a:xfrm>
            <a:off x="377046" y="3905138"/>
            <a:ext cx="2760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Log In </a:t>
            </a:r>
            <a:r>
              <a:rPr lang="de-DE" sz="1600" dirty="0" err="1" smtClean="0"/>
              <a:t>to</a:t>
            </a:r>
            <a:r>
              <a:rPr lang="de-DE" sz="1600" dirty="0" smtClean="0"/>
              <a:t> an </a:t>
            </a:r>
            <a:r>
              <a:rPr lang="de-DE" sz="1600" dirty="0" err="1" smtClean="0"/>
              <a:t>existing</a:t>
            </a:r>
            <a:r>
              <a:rPr lang="de-DE" sz="1600" dirty="0" smtClean="0"/>
              <a:t> </a:t>
            </a:r>
            <a:r>
              <a:rPr lang="de-DE" sz="1600" dirty="0" err="1" smtClean="0"/>
              <a:t>application</a:t>
            </a:r>
            <a:r>
              <a:rPr lang="de-DE" sz="1600" dirty="0" smtClean="0"/>
              <a:t> </a:t>
            </a:r>
            <a:endParaRPr lang="de-DE" sz="1600" dirty="0"/>
          </a:p>
        </p:txBody>
      </p:sp>
      <p:sp>
        <p:nvSpPr>
          <p:cNvPr id="32" name="Rectangle 31"/>
          <p:cNvSpPr/>
          <p:nvPr/>
        </p:nvSpPr>
        <p:spPr>
          <a:xfrm>
            <a:off x="4754741" y="3925066"/>
            <a:ext cx="38786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Download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project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a </a:t>
            </a:r>
            <a:r>
              <a:rPr lang="de-DE" sz="1600" dirty="0" err="1" smtClean="0"/>
              <a:t>new</a:t>
            </a:r>
            <a:r>
              <a:rPr lang="de-DE" sz="1600" dirty="0" smtClean="0"/>
              <a:t> </a:t>
            </a:r>
            <a:r>
              <a:rPr lang="de-DE" sz="1600" dirty="0" err="1" smtClean="0"/>
              <a:t>application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new</a:t>
            </a:r>
            <a:r>
              <a:rPr lang="de-DE" sz="1600" dirty="0" smtClean="0"/>
              <a:t> </a:t>
            </a:r>
            <a:r>
              <a:rPr lang="de-DE" sz="1600" dirty="0" err="1" smtClean="0"/>
              <a:t>devices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899255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smtClean="0"/>
              <a:t>Problem, </a:t>
            </a:r>
            <a:r>
              <a:rPr lang="de-DE" dirty="0" err="1" smtClean="0"/>
              <a:t>Placeholders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resolved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779320" y="1036310"/>
            <a:ext cx="1591293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Top Level Library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TL1=TL1(1.0)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H="1">
            <a:off x="273132" y="2683823"/>
            <a:ext cx="855023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1757222" y="1816918"/>
            <a:ext cx="1712026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SL1=SL1(1.0)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79415" y="1816918"/>
            <a:ext cx="1712034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SL1=SL1(1.0)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3130" y="1066029"/>
            <a:ext cx="2760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Today</a:t>
            </a:r>
            <a:endParaRPr lang="de-DE" sz="1600" dirty="0"/>
          </a:p>
        </p:txBody>
      </p:sp>
      <p:sp>
        <p:nvSpPr>
          <p:cNvPr id="21" name="Rectangle 20"/>
          <p:cNvSpPr/>
          <p:nvPr/>
        </p:nvSpPr>
        <p:spPr>
          <a:xfrm>
            <a:off x="273130" y="2727775"/>
            <a:ext cx="87521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2 </a:t>
            </a:r>
            <a:r>
              <a:rPr lang="de-DE" sz="1600" dirty="0" err="1" smtClean="0"/>
              <a:t>Years</a:t>
            </a:r>
            <a:r>
              <a:rPr lang="de-DE" sz="1600" dirty="0" smtClean="0"/>
              <a:t> </a:t>
            </a:r>
            <a:r>
              <a:rPr lang="de-DE" sz="1600" dirty="0" err="1" smtClean="0"/>
              <a:t>later</a:t>
            </a:r>
            <a:r>
              <a:rPr lang="de-DE" sz="1600" dirty="0" smtClean="0"/>
              <a:t>, TopLevel1needs Version 1, </a:t>
            </a:r>
            <a:r>
              <a:rPr lang="de-DE" sz="1600" dirty="0" err="1" smtClean="0"/>
              <a:t>TopLevel</a:t>
            </a:r>
            <a:r>
              <a:rPr lang="de-DE" sz="1600" dirty="0" smtClean="0"/>
              <a:t> 2 </a:t>
            </a:r>
            <a:r>
              <a:rPr lang="de-DE" sz="1600" dirty="0" err="1" smtClean="0"/>
              <a:t>needs</a:t>
            </a:r>
            <a:r>
              <a:rPr lang="de-DE" sz="1600" dirty="0" smtClean="0"/>
              <a:t> Version 2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same </a:t>
            </a:r>
            <a:r>
              <a:rPr lang="de-DE" sz="1600" dirty="0" err="1" smtClean="0"/>
              <a:t>sub</a:t>
            </a:r>
            <a:r>
              <a:rPr lang="de-DE" sz="1600" dirty="0" smtClean="0"/>
              <a:t> </a:t>
            </a:r>
            <a:r>
              <a:rPr lang="de-DE" sz="1600" dirty="0" err="1" smtClean="0"/>
              <a:t>lib</a:t>
            </a:r>
            <a:endParaRPr lang="de-DE" sz="1600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377046" y="3921557"/>
            <a:ext cx="1591293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Top Level Library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TL1=TL(1.0)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77046" y="4719252"/>
            <a:ext cx="1712026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SL1=SL1(1.0)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914401" y="3921557"/>
            <a:ext cx="1591293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Top Level Library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TL1=TL(1.0)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4701635" y="3143273"/>
            <a:ext cx="0" cy="22342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/>
          <p:cNvSpPr/>
          <p:nvPr/>
        </p:nvSpPr>
        <p:spPr>
          <a:xfrm>
            <a:off x="273129" y="3406375"/>
            <a:ext cx="2760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you</a:t>
            </a:r>
            <a:r>
              <a:rPr lang="de-DE" sz="1600" dirty="0" smtClean="0"/>
              <a:t> </a:t>
            </a:r>
            <a:r>
              <a:rPr lang="de-DE" sz="1600" dirty="0" err="1" smtClean="0"/>
              <a:t>resolve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SL1 V1</a:t>
            </a:r>
            <a:endParaRPr lang="de-DE" sz="1600" dirty="0"/>
          </a:p>
        </p:txBody>
      </p:sp>
      <p:sp>
        <p:nvSpPr>
          <p:cNvPr id="32" name="Rectangle 31"/>
          <p:cNvSpPr/>
          <p:nvPr/>
        </p:nvSpPr>
        <p:spPr>
          <a:xfrm>
            <a:off x="4852052" y="3406375"/>
            <a:ext cx="38786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you</a:t>
            </a:r>
            <a:r>
              <a:rPr lang="de-DE" sz="1600" dirty="0" smtClean="0"/>
              <a:t> </a:t>
            </a:r>
            <a:r>
              <a:rPr lang="de-DE" sz="1600" dirty="0" err="1" smtClean="0"/>
              <a:t>resolve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SL1 V2</a:t>
            </a:r>
            <a:endParaRPr lang="de-DE" sz="160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5579416" y="1036309"/>
            <a:ext cx="1591293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Top Level Library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TL2=TL2(1.0)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613235" y="3921556"/>
            <a:ext cx="1591293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Top Level Library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TL2=TL2(1.0)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613235" y="4688771"/>
            <a:ext cx="1712026" cy="68876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SL1=SL1(1.0)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898571" y="4688770"/>
            <a:ext cx="1712026" cy="68876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SL1=SL1(2.0)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7139379" y="3921904"/>
            <a:ext cx="1591293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Top Level Library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TL2=TL2(1.0)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079012" y="4744988"/>
            <a:ext cx="1712026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Sub Level Library 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SL1=SL1(2.0)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5581" y="5754004"/>
            <a:ext cx="87521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If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programmer</a:t>
            </a:r>
            <a:r>
              <a:rPr lang="de-DE" sz="1600" dirty="0" smtClean="0"/>
              <a:t> </a:t>
            </a:r>
            <a:r>
              <a:rPr lang="de-DE" sz="1600" dirty="0" err="1" smtClean="0"/>
              <a:t>can</a:t>
            </a:r>
            <a:r>
              <a:rPr lang="de-DE" sz="1600" dirty="0" smtClean="0"/>
              <a:t> not </a:t>
            </a:r>
            <a:r>
              <a:rPr lang="de-DE" sz="1600" dirty="0" err="1" smtClean="0"/>
              <a:t>change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sub</a:t>
            </a:r>
            <a:r>
              <a:rPr lang="de-DE" sz="1600" dirty="0" smtClean="0"/>
              <a:t> </a:t>
            </a:r>
            <a:r>
              <a:rPr lang="de-DE" sz="1600" dirty="0" err="1" smtClean="0"/>
              <a:t>calling</a:t>
            </a:r>
            <a:r>
              <a:rPr lang="de-DE" sz="1600" dirty="0" smtClean="0"/>
              <a:t> </a:t>
            </a:r>
            <a:r>
              <a:rPr lang="de-DE" sz="1600" dirty="0" err="1" smtClean="0"/>
              <a:t>method</a:t>
            </a:r>
            <a:r>
              <a:rPr lang="de-DE" sz="1600" dirty="0" smtClean="0"/>
              <a:t> , </a:t>
            </a:r>
            <a:r>
              <a:rPr lang="de-DE" sz="1600" dirty="0" err="1" smtClean="0"/>
              <a:t>it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impossible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solve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problem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57817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smtClean="0"/>
              <a:t>Problem, </a:t>
            </a:r>
            <a:r>
              <a:rPr lang="de-DE" dirty="0" err="1" smtClean="0"/>
              <a:t>Placeholders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resolved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744357" y="1083942"/>
            <a:ext cx="1591293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Library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TL1=TL1(1.0)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757222" y="1816918"/>
            <a:ext cx="1712026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StandardLib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smtClean="0"/>
              <a:t>= </a:t>
            </a:r>
            <a:r>
              <a:rPr lang="de-DE" sz="1400" dirty="0" err="1" smtClean="0"/>
              <a:t>StandardLib</a:t>
            </a:r>
            <a:r>
              <a:rPr lang="de-DE" sz="1400" dirty="0" smtClean="0"/>
              <a:t> 2.0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793660" y="1083941"/>
            <a:ext cx="1712034" cy="688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StandardLib</a:t>
            </a: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1.0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460" y="1816918"/>
            <a:ext cx="40862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1" y="3732733"/>
            <a:ext cx="4379485" cy="252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275" y="2695699"/>
            <a:ext cx="5427312" cy="1279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73" y="4322618"/>
            <a:ext cx="3585313" cy="193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1088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Library </a:t>
            </a:r>
            <a:r>
              <a:rPr lang="de-DE" dirty="0" err="1"/>
              <a:t>T</a:t>
            </a:r>
            <a:r>
              <a:rPr lang="de-DE" dirty="0" err="1" smtClean="0"/>
              <a:t>ypes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5676900" y="1128713"/>
            <a:ext cx="3328367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b="1" dirty="0" smtClean="0"/>
              <a:t>Interface </a:t>
            </a:r>
            <a:r>
              <a:rPr lang="de-DE" sz="1700" b="1" dirty="0" err="1" smtClean="0"/>
              <a:t>Llibrary</a:t>
            </a:r>
            <a:endParaRPr lang="de-DE" sz="1700" b="1" dirty="0" smtClean="0"/>
          </a:p>
          <a:p>
            <a:r>
              <a:rPr lang="de-DE" sz="1700" dirty="0" err="1" smtClean="0"/>
              <a:t>Contains</a:t>
            </a:r>
            <a:r>
              <a:rPr lang="de-DE" sz="1700" dirty="0" smtClean="0"/>
              <a:t> </a:t>
            </a:r>
            <a:r>
              <a:rPr lang="de-DE" sz="1700" dirty="0" err="1" smtClean="0"/>
              <a:t>only</a:t>
            </a:r>
            <a:r>
              <a:rPr lang="de-DE" sz="1700" dirty="0" smtClean="0"/>
              <a:t> </a:t>
            </a:r>
            <a:r>
              <a:rPr lang="de-DE" sz="1700" dirty="0" err="1" smtClean="0"/>
              <a:t>data</a:t>
            </a:r>
            <a:r>
              <a:rPr lang="de-DE" sz="1700" dirty="0" smtClean="0"/>
              <a:t> </a:t>
            </a:r>
            <a:r>
              <a:rPr lang="de-DE" sz="1700" dirty="0" err="1" smtClean="0"/>
              <a:t>types</a:t>
            </a:r>
            <a:r>
              <a:rPr lang="de-DE" sz="1700" dirty="0" smtClean="0"/>
              <a:t>, </a:t>
            </a:r>
            <a:r>
              <a:rPr lang="de-DE" sz="1700" dirty="0" err="1" smtClean="0"/>
              <a:t>enum‘s</a:t>
            </a:r>
            <a:endParaRPr lang="de-DE" sz="1700" dirty="0" smtClean="0"/>
          </a:p>
          <a:p>
            <a:r>
              <a:rPr lang="de-DE" sz="1700" dirty="0" smtClean="0"/>
              <a:t>Interfaces etc.</a:t>
            </a:r>
          </a:p>
          <a:p>
            <a:r>
              <a:rPr lang="de-DE" sz="1700" dirty="0" err="1" smtClean="0"/>
              <a:t>No</a:t>
            </a:r>
            <a:r>
              <a:rPr lang="de-DE" sz="1700" dirty="0" smtClean="0"/>
              <a:t> FB, </a:t>
            </a:r>
            <a:r>
              <a:rPr lang="de-DE" sz="1700" dirty="0" err="1" smtClean="0"/>
              <a:t>Function</a:t>
            </a:r>
            <a:endParaRPr lang="de-DE" sz="1700" dirty="0" smtClean="0"/>
          </a:p>
          <a:p>
            <a:endParaRPr lang="de-DE" sz="1700" dirty="0"/>
          </a:p>
          <a:p>
            <a:r>
              <a:rPr lang="de-DE" sz="1700" b="1" dirty="0" smtClean="0"/>
              <a:t>Container Library</a:t>
            </a:r>
          </a:p>
          <a:p>
            <a:r>
              <a:rPr lang="de-DE" sz="1700" dirty="0" err="1" smtClean="0"/>
              <a:t>Only</a:t>
            </a:r>
            <a:r>
              <a:rPr lang="de-DE" sz="1700" dirty="0" smtClean="0"/>
              <a:t> </a:t>
            </a:r>
            <a:r>
              <a:rPr lang="de-DE" sz="1700" dirty="0" err="1" smtClean="0"/>
              <a:t>to</a:t>
            </a:r>
            <a:r>
              <a:rPr lang="de-DE" sz="1700" dirty="0" smtClean="0"/>
              <a:t> </a:t>
            </a:r>
            <a:r>
              <a:rPr lang="de-DE" sz="1700" dirty="0" err="1" smtClean="0"/>
              <a:t>call</a:t>
            </a:r>
            <a:r>
              <a:rPr lang="de-DE" sz="1700" dirty="0" smtClean="0"/>
              <a:t> </a:t>
            </a:r>
            <a:r>
              <a:rPr lang="de-DE" sz="1700" dirty="0" err="1" smtClean="0"/>
              <a:t>libraries</a:t>
            </a:r>
            <a:r>
              <a:rPr lang="de-DE" sz="1700" dirty="0" smtClean="0"/>
              <a:t> </a:t>
            </a:r>
            <a:r>
              <a:rPr lang="de-DE" sz="1700" dirty="0" err="1" smtClean="0"/>
              <a:t>as</a:t>
            </a:r>
            <a:r>
              <a:rPr lang="de-DE" sz="1700" dirty="0" smtClean="0"/>
              <a:t> </a:t>
            </a:r>
            <a:r>
              <a:rPr lang="de-DE" sz="1700" dirty="0" err="1" smtClean="0"/>
              <a:t>collection</a:t>
            </a:r>
            <a:endParaRPr lang="de-DE" sz="1700" dirty="0" smtClean="0"/>
          </a:p>
          <a:p>
            <a:r>
              <a:rPr lang="de-DE" sz="1700" dirty="0" smtClean="0"/>
              <a:t>(USE CASES), </a:t>
            </a:r>
            <a:r>
              <a:rPr lang="de-DE" sz="1700" dirty="0" err="1" smtClean="0"/>
              <a:t>no</a:t>
            </a:r>
            <a:r>
              <a:rPr lang="de-DE" sz="1700" dirty="0" smtClean="0"/>
              <a:t> </a:t>
            </a:r>
            <a:r>
              <a:rPr lang="de-DE" sz="1700" dirty="0" err="1" smtClean="0"/>
              <a:t>own</a:t>
            </a:r>
            <a:r>
              <a:rPr lang="de-DE" sz="1700" dirty="0" smtClean="0"/>
              <a:t> </a:t>
            </a:r>
            <a:r>
              <a:rPr lang="de-DE" sz="1700" dirty="0" err="1" smtClean="0"/>
              <a:t>FB‘s</a:t>
            </a:r>
            <a:endParaRPr lang="de-DE" sz="1700" dirty="0" smtClean="0"/>
          </a:p>
          <a:p>
            <a:endParaRPr lang="de-DE" sz="1700" dirty="0"/>
          </a:p>
          <a:p>
            <a:r>
              <a:rPr lang="de-DE" sz="1700" b="1" dirty="0" smtClean="0"/>
              <a:t>Standard Library</a:t>
            </a:r>
          </a:p>
          <a:p>
            <a:r>
              <a:rPr lang="de-DE" sz="1700" dirty="0" smtClean="0"/>
              <a:t>Library </a:t>
            </a:r>
            <a:r>
              <a:rPr lang="de-DE" sz="1700" dirty="0" err="1" smtClean="0"/>
              <a:t>with</a:t>
            </a:r>
            <a:r>
              <a:rPr lang="de-DE" sz="1700" dirty="0" smtClean="0"/>
              <a:t> </a:t>
            </a:r>
            <a:r>
              <a:rPr lang="de-DE" sz="1700" dirty="0" err="1" smtClean="0"/>
              <a:t>FB‘s</a:t>
            </a:r>
            <a:r>
              <a:rPr lang="de-DE" sz="1700" dirty="0" smtClean="0"/>
              <a:t>, </a:t>
            </a:r>
            <a:r>
              <a:rPr lang="de-DE" sz="1700" dirty="0" err="1" smtClean="0"/>
              <a:t>Functions</a:t>
            </a:r>
            <a:r>
              <a:rPr lang="de-DE" sz="1700" dirty="0" smtClean="0"/>
              <a:t> etc.</a:t>
            </a:r>
          </a:p>
          <a:p>
            <a:endParaRPr lang="de-DE" sz="1700" dirty="0"/>
          </a:p>
          <a:p>
            <a:r>
              <a:rPr lang="de-DE" sz="1700" b="1" dirty="0" err="1" smtClean="0"/>
              <a:t>External</a:t>
            </a:r>
            <a:r>
              <a:rPr lang="de-DE" sz="1700" b="1" dirty="0" smtClean="0"/>
              <a:t> Library </a:t>
            </a:r>
            <a:endParaRPr lang="de-DE" sz="1700" b="1" dirty="0"/>
          </a:p>
          <a:p>
            <a:r>
              <a:rPr lang="de-DE" sz="1700" dirty="0" err="1" smtClean="0"/>
              <a:t>To</a:t>
            </a:r>
            <a:r>
              <a:rPr lang="de-DE" sz="1700" dirty="0" smtClean="0"/>
              <a:t> </a:t>
            </a:r>
            <a:r>
              <a:rPr lang="de-DE" sz="1700" dirty="0" err="1" smtClean="0"/>
              <a:t>call</a:t>
            </a:r>
            <a:r>
              <a:rPr lang="de-DE" sz="1700" dirty="0" smtClean="0"/>
              <a:t> Firmware </a:t>
            </a:r>
            <a:r>
              <a:rPr lang="de-DE" sz="1700" dirty="0" err="1" smtClean="0"/>
              <a:t>FB‘s</a:t>
            </a:r>
            <a:endParaRPr lang="de-DE" sz="17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8713"/>
            <a:ext cx="56769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4506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Create a Library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4373520" y="1101439"/>
            <a:ext cx="277882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Remove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device</a:t>
            </a:r>
            <a:r>
              <a:rPr lang="de-DE" sz="1700" dirty="0" smtClean="0"/>
              <a:t> </a:t>
            </a:r>
            <a:r>
              <a:rPr lang="de-DE" sz="1700" dirty="0" err="1" smtClean="0"/>
              <a:t>from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project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save </a:t>
            </a:r>
            <a:r>
              <a:rPr lang="de-DE" sz="1700" dirty="0" err="1" smtClean="0"/>
              <a:t>your</a:t>
            </a:r>
            <a:r>
              <a:rPr lang="de-DE" sz="1700" dirty="0" smtClean="0"/>
              <a:t> </a:t>
            </a:r>
            <a:r>
              <a:rPr lang="de-DE" sz="1700" dirty="0" err="1" smtClean="0"/>
              <a:t>project</a:t>
            </a:r>
            <a:r>
              <a:rPr lang="de-DE" sz="1700" dirty="0" smtClean="0"/>
              <a:t> </a:t>
            </a:r>
            <a:r>
              <a:rPr lang="de-DE" sz="1700" dirty="0" err="1" smtClean="0"/>
              <a:t>as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endParaRPr lang="de-DE" sz="17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16" y="1087026"/>
            <a:ext cx="3679939" cy="232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9" y="4367151"/>
            <a:ext cx="14192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53" y="5094391"/>
            <a:ext cx="11144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94" y="4512129"/>
            <a:ext cx="333375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926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Standard Library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4254061" y="1291801"/>
            <a:ext cx="332836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Folder </a:t>
            </a:r>
            <a:r>
              <a:rPr lang="de-DE" sz="1700" dirty="0" err="1" smtClean="0"/>
              <a:t>Structure</a:t>
            </a:r>
            <a:r>
              <a:rPr lang="de-DE" sz="1700" dirty="0" smtClean="0"/>
              <a:t> Template </a:t>
            </a:r>
            <a:r>
              <a:rPr lang="de-DE" sz="1700" dirty="0" err="1" smtClean="0"/>
              <a:t>can</a:t>
            </a:r>
            <a:r>
              <a:rPr lang="de-DE" sz="1700" dirty="0" smtClean="0"/>
              <a:t> </a:t>
            </a:r>
            <a:r>
              <a:rPr lang="de-DE" sz="1700" dirty="0" err="1" smtClean="0"/>
              <a:t>be</a:t>
            </a:r>
            <a:r>
              <a:rPr lang="de-DE" sz="1700" dirty="0" smtClean="0"/>
              <a:t> </a:t>
            </a:r>
            <a:r>
              <a:rPr lang="de-DE" sz="1700" dirty="0" err="1" smtClean="0"/>
              <a:t>reduced</a:t>
            </a:r>
            <a:r>
              <a:rPr lang="de-DE" sz="1700" dirty="0" smtClean="0"/>
              <a:t>.</a:t>
            </a:r>
          </a:p>
          <a:p>
            <a:endParaRPr lang="de-DE" sz="1700" dirty="0"/>
          </a:p>
          <a:p>
            <a:r>
              <a:rPr lang="de-DE" sz="1700" dirty="0" smtClean="0"/>
              <a:t>Handling </a:t>
            </a:r>
            <a:r>
              <a:rPr lang="de-DE" sz="1700" dirty="0" err="1" smtClean="0"/>
              <a:t>advice</a:t>
            </a:r>
            <a:r>
              <a:rPr lang="de-DE" sz="1700" dirty="0" smtClean="0"/>
              <a:t>:</a:t>
            </a:r>
          </a:p>
          <a:p>
            <a:r>
              <a:rPr lang="de-DE" sz="1700" dirty="0" smtClean="0"/>
              <a:t>Test </a:t>
            </a:r>
            <a:r>
              <a:rPr lang="de-DE" sz="1700" dirty="0" err="1" smtClean="0"/>
              <a:t>your</a:t>
            </a:r>
            <a:r>
              <a:rPr lang="de-DE" sz="1700" dirty="0" smtClean="0"/>
              <a:t> FB in a </a:t>
            </a:r>
            <a:r>
              <a:rPr lang="de-DE" sz="1700" dirty="0" err="1" smtClean="0"/>
              <a:t>project</a:t>
            </a:r>
            <a:r>
              <a:rPr lang="de-DE" sz="1700" dirty="0" smtClean="0"/>
              <a:t>. </a:t>
            </a:r>
            <a:r>
              <a:rPr lang="de-DE" sz="1700" dirty="0" err="1" smtClean="0"/>
              <a:t>If</a:t>
            </a:r>
            <a:r>
              <a:rPr lang="de-DE" sz="1700" dirty="0" smtClean="0"/>
              <a:t> </a:t>
            </a:r>
            <a:r>
              <a:rPr lang="de-DE" sz="1700" dirty="0" err="1" smtClean="0"/>
              <a:t>it</a:t>
            </a:r>
            <a:r>
              <a:rPr lang="de-DE" sz="1700" dirty="0" smtClean="0"/>
              <a:t> </a:t>
            </a:r>
            <a:r>
              <a:rPr lang="de-DE" sz="1700" dirty="0" err="1" smtClean="0"/>
              <a:t>works</a:t>
            </a:r>
            <a:r>
              <a:rPr lang="de-DE" sz="1700" dirty="0" smtClean="0"/>
              <a:t> </a:t>
            </a:r>
            <a:r>
              <a:rPr lang="de-DE" sz="1700" dirty="0" err="1" smtClean="0"/>
              <a:t>fine</a:t>
            </a:r>
            <a:r>
              <a:rPr lang="de-DE" sz="1700" dirty="0" smtClean="0"/>
              <a:t>, open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in a </a:t>
            </a:r>
            <a:r>
              <a:rPr lang="de-DE" sz="1700" dirty="0" err="1" smtClean="0"/>
              <a:t>second</a:t>
            </a:r>
            <a:r>
              <a:rPr lang="de-DE" sz="1700" dirty="0" smtClean="0"/>
              <a:t> </a:t>
            </a:r>
            <a:r>
              <a:rPr lang="de-DE" sz="1700" dirty="0" err="1" smtClean="0"/>
              <a:t>e!C</a:t>
            </a:r>
            <a:r>
              <a:rPr lang="de-DE" sz="1700" dirty="0" smtClean="0"/>
              <a:t> </a:t>
            </a:r>
            <a:r>
              <a:rPr lang="de-DE" sz="1700" dirty="0" err="1" smtClean="0"/>
              <a:t>unstance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</a:t>
            </a:r>
            <a:r>
              <a:rPr lang="de-DE" sz="1700" dirty="0" err="1" smtClean="0"/>
              <a:t>copy</a:t>
            </a:r>
            <a:r>
              <a:rPr lang="de-DE" sz="1700" dirty="0" smtClean="0"/>
              <a:t> </a:t>
            </a:r>
            <a:r>
              <a:rPr lang="de-DE" sz="1700" dirty="0" err="1" smtClean="0"/>
              <a:t>paste</a:t>
            </a:r>
            <a:r>
              <a:rPr lang="de-DE" sz="1700" dirty="0" smtClean="0"/>
              <a:t> it.</a:t>
            </a:r>
          </a:p>
          <a:p>
            <a:endParaRPr lang="de-DE" sz="1700" dirty="0"/>
          </a:p>
          <a:p>
            <a:r>
              <a:rPr lang="de-DE" sz="1700" dirty="0" err="1" smtClean="0"/>
              <a:t>Called</a:t>
            </a:r>
            <a:r>
              <a:rPr lang="de-DE" sz="1700" dirty="0" smtClean="0"/>
              <a:t> </a:t>
            </a:r>
            <a:r>
              <a:rPr lang="de-DE" sz="1700" dirty="0" err="1" smtClean="0"/>
              <a:t>with</a:t>
            </a:r>
            <a:r>
              <a:rPr lang="de-DE" sz="1700" dirty="0" smtClean="0"/>
              <a:t> </a:t>
            </a:r>
            <a:r>
              <a:rPr lang="de-DE" sz="1700" dirty="0" err="1" smtClean="0"/>
              <a:t>placeholder</a:t>
            </a:r>
            <a:endParaRPr lang="de-DE" sz="1700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7" y="1091216"/>
            <a:ext cx="3142722" cy="403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870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Interface Library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5918245" y="1201649"/>
            <a:ext cx="3328367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Key: </a:t>
            </a:r>
            <a:r>
              <a:rPr lang="de-DE" sz="1700" dirty="0" err="1" smtClean="0"/>
              <a:t>IsInterfaceLibrary</a:t>
            </a:r>
            <a:r>
              <a:rPr lang="de-DE" sz="1700" dirty="0" smtClean="0"/>
              <a:t> TRUE</a:t>
            </a:r>
          </a:p>
          <a:p>
            <a:endParaRPr lang="de-DE" sz="1700" dirty="0"/>
          </a:p>
          <a:p>
            <a:pPr marL="285750" indent="-285750">
              <a:buFont typeface="Symbol"/>
              <a:buChar char="Þ"/>
            </a:pPr>
            <a:r>
              <a:rPr lang="de-DE" sz="1700" dirty="0" err="1" smtClean="0"/>
              <a:t>e!C</a:t>
            </a:r>
            <a:r>
              <a:rPr lang="de-DE" sz="1700" dirty="0" smtClean="0"/>
              <a:t> </a:t>
            </a:r>
            <a:r>
              <a:rPr lang="de-DE" sz="1700" dirty="0" err="1" smtClean="0"/>
              <a:t>checks</a:t>
            </a:r>
            <a:r>
              <a:rPr lang="de-DE" sz="1700" dirty="0" smtClean="0"/>
              <a:t> </a:t>
            </a:r>
            <a:r>
              <a:rPr lang="de-DE" sz="1700" dirty="0" err="1" smtClean="0"/>
              <a:t>that</a:t>
            </a:r>
            <a:r>
              <a:rPr lang="de-DE" sz="1700" dirty="0" smtClean="0"/>
              <a:t> </a:t>
            </a:r>
            <a:r>
              <a:rPr lang="de-DE" sz="1700" dirty="0" err="1" smtClean="0"/>
              <a:t>libraries</a:t>
            </a:r>
            <a:r>
              <a:rPr lang="de-DE" sz="1700" dirty="0" smtClean="0"/>
              <a:t> </a:t>
            </a:r>
            <a:r>
              <a:rPr lang="de-DE" sz="1700" dirty="0" err="1" smtClean="0"/>
              <a:t>of</a:t>
            </a:r>
            <a:r>
              <a:rPr lang="de-DE" sz="1700" dirty="0" smtClean="0"/>
              <a:t> </a:t>
            </a:r>
            <a:r>
              <a:rPr lang="de-DE" sz="1700" dirty="0" err="1" smtClean="0"/>
              <a:t>higher</a:t>
            </a:r>
            <a:r>
              <a:rPr lang="de-DE" sz="1700" dirty="0" smtClean="0"/>
              <a:t> </a:t>
            </a:r>
            <a:r>
              <a:rPr lang="de-DE" sz="1700" dirty="0" err="1" smtClean="0"/>
              <a:t>versions</a:t>
            </a:r>
            <a:r>
              <a:rPr lang="de-DE" sz="1700" dirty="0" smtClean="0"/>
              <a:t> </a:t>
            </a:r>
            <a:r>
              <a:rPr lang="de-DE" sz="1700" dirty="0" err="1" smtClean="0"/>
              <a:t>are</a:t>
            </a:r>
            <a:r>
              <a:rPr lang="de-DE" sz="1700" dirty="0" smtClean="0"/>
              <a:t> </a:t>
            </a:r>
            <a:r>
              <a:rPr lang="de-DE" sz="1700" dirty="0" err="1" smtClean="0"/>
              <a:t>downward</a:t>
            </a:r>
            <a:r>
              <a:rPr lang="de-DE" sz="1700" dirty="0" smtClean="0"/>
              <a:t> </a:t>
            </a:r>
            <a:r>
              <a:rPr lang="de-DE" sz="1700" dirty="0" err="1" smtClean="0"/>
              <a:t>compatible</a:t>
            </a:r>
            <a:r>
              <a:rPr lang="de-DE" sz="1700" dirty="0" smtClean="0"/>
              <a:t> (</a:t>
            </a:r>
            <a:r>
              <a:rPr lang="de-DE" sz="1700" dirty="0" err="1" smtClean="0"/>
              <a:t>structures</a:t>
            </a:r>
            <a:r>
              <a:rPr lang="de-DE" sz="1700" dirty="0" smtClean="0"/>
              <a:t> </a:t>
            </a:r>
            <a:r>
              <a:rPr lang="de-DE" sz="1700" dirty="0" err="1" smtClean="0"/>
              <a:t>may</a:t>
            </a:r>
            <a:r>
              <a:rPr lang="de-DE" sz="1700" dirty="0" smtClean="0"/>
              <a:t> </a:t>
            </a:r>
            <a:r>
              <a:rPr lang="de-DE" sz="1700" dirty="0" err="1" smtClean="0"/>
              <a:t>be</a:t>
            </a:r>
            <a:r>
              <a:rPr lang="de-DE" sz="1700" dirty="0" smtClean="0"/>
              <a:t> </a:t>
            </a:r>
            <a:r>
              <a:rPr lang="de-DE" sz="1700" dirty="0" err="1" smtClean="0"/>
              <a:t>only</a:t>
            </a:r>
            <a:r>
              <a:rPr lang="de-DE" sz="1700" dirty="0" smtClean="0"/>
              <a:t> </a:t>
            </a:r>
            <a:r>
              <a:rPr lang="de-DE" sz="1700" dirty="0" err="1" smtClean="0"/>
              <a:t>extended</a:t>
            </a:r>
            <a:r>
              <a:rPr lang="de-DE" sz="1700" dirty="0" smtClean="0"/>
              <a:t>, </a:t>
            </a:r>
            <a:r>
              <a:rPr lang="de-DE" sz="1700" dirty="0" err="1" smtClean="0"/>
              <a:t>never</a:t>
            </a:r>
            <a:r>
              <a:rPr lang="de-DE" sz="1700" dirty="0" smtClean="0"/>
              <a:t> </a:t>
            </a:r>
            <a:r>
              <a:rPr lang="de-DE" sz="1700" dirty="0" err="1" smtClean="0"/>
              <a:t>reduced</a:t>
            </a:r>
            <a:r>
              <a:rPr lang="de-DE" sz="1700" dirty="0" smtClean="0"/>
              <a:t>)</a:t>
            </a:r>
          </a:p>
          <a:p>
            <a:pPr marL="285750" indent="-285750">
              <a:buFont typeface="Symbol"/>
              <a:buChar char="Þ"/>
            </a:pPr>
            <a:endParaRPr lang="de-DE" sz="1700" dirty="0"/>
          </a:p>
          <a:p>
            <a:pPr marL="285750" indent="-285750">
              <a:buFont typeface="Symbol"/>
              <a:buChar char="Þ"/>
            </a:pPr>
            <a:r>
              <a:rPr lang="de-DE" sz="1700" dirty="0" err="1" smtClean="0"/>
              <a:t>e!C</a:t>
            </a:r>
            <a:r>
              <a:rPr lang="de-DE" sz="1700" dirty="0" smtClean="0"/>
              <a:t> </a:t>
            </a:r>
            <a:r>
              <a:rPr lang="de-DE" sz="1700" dirty="0" err="1" smtClean="0"/>
              <a:t>checks</a:t>
            </a:r>
            <a:r>
              <a:rPr lang="de-DE" sz="1700" dirty="0" smtClean="0"/>
              <a:t>, </a:t>
            </a:r>
            <a:r>
              <a:rPr lang="de-DE" sz="1700" dirty="0" err="1" smtClean="0"/>
              <a:t>that</a:t>
            </a:r>
            <a:r>
              <a:rPr lang="de-DE" sz="1700" dirty="0" smtClean="0"/>
              <a:t> </a:t>
            </a:r>
            <a:r>
              <a:rPr lang="de-DE" sz="1700" dirty="0" err="1" smtClean="0"/>
              <a:t>no</a:t>
            </a:r>
            <a:r>
              <a:rPr lang="de-DE" sz="1700" dirty="0" smtClean="0"/>
              <a:t> </a:t>
            </a:r>
            <a:r>
              <a:rPr lang="de-DE" sz="1700" dirty="0" err="1" smtClean="0"/>
              <a:t>FB‘s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</a:t>
            </a:r>
            <a:r>
              <a:rPr lang="de-DE" sz="1700" dirty="0" err="1" smtClean="0"/>
              <a:t>Functions</a:t>
            </a:r>
            <a:r>
              <a:rPr lang="de-DE" sz="1700" dirty="0" smtClean="0"/>
              <a:t> </a:t>
            </a:r>
            <a:r>
              <a:rPr lang="de-DE" sz="1700" dirty="0" err="1" smtClean="0"/>
              <a:t>are</a:t>
            </a:r>
            <a:r>
              <a:rPr lang="de-DE" sz="1700" dirty="0" smtClean="0"/>
              <a:t> </a:t>
            </a:r>
            <a:r>
              <a:rPr lang="de-DE" sz="1700" dirty="0" err="1" smtClean="0"/>
              <a:t>available</a:t>
            </a:r>
            <a:endParaRPr lang="de-DE" sz="1700" dirty="0" smtClean="0"/>
          </a:p>
          <a:p>
            <a:pPr marL="285750" indent="-285750">
              <a:buFont typeface="Symbol"/>
              <a:buChar char="Þ"/>
            </a:pPr>
            <a:endParaRPr lang="de-DE" sz="1700" dirty="0"/>
          </a:p>
          <a:p>
            <a:r>
              <a:rPr lang="de-DE" sz="1700" dirty="0" err="1" smtClean="0"/>
              <a:t>If</a:t>
            </a:r>
            <a:r>
              <a:rPr lang="de-DE" sz="1700" dirty="0" smtClean="0"/>
              <a:t> </a:t>
            </a:r>
            <a:r>
              <a:rPr lang="de-DE" sz="1700" dirty="0" err="1" smtClean="0"/>
              <a:t>these</a:t>
            </a:r>
            <a:r>
              <a:rPr lang="de-DE" sz="1700" dirty="0" smtClean="0"/>
              <a:t> </a:t>
            </a:r>
            <a:r>
              <a:rPr lang="de-DE" sz="1700" dirty="0" err="1" smtClean="0"/>
              <a:t>rules</a:t>
            </a:r>
            <a:r>
              <a:rPr lang="de-DE" sz="1700" dirty="0" smtClean="0"/>
              <a:t> </a:t>
            </a:r>
            <a:r>
              <a:rPr lang="de-DE" sz="1700" dirty="0" err="1" smtClean="0"/>
              <a:t>are</a:t>
            </a:r>
            <a:r>
              <a:rPr lang="de-DE" sz="1700" dirty="0" smtClean="0"/>
              <a:t> </a:t>
            </a:r>
            <a:r>
              <a:rPr lang="de-DE" sz="1700" dirty="0" err="1" smtClean="0"/>
              <a:t>violated</a:t>
            </a:r>
            <a:r>
              <a:rPr lang="de-DE" sz="1700" dirty="0" smtClean="0"/>
              <a:t>, Library </a:t>
            </a:r>
            <a:r>
              <a:rPr lang="de-DE" sz="1700" dirty="0" err="1" smtClean="0"/>
              <a:t>can</a:t>
            </a:r>
            <a:r>
              <a:rPr lang="de-DE" sz="1700" dirty="0" smtClean="0"/>
              <a:t> </a:t>
            </a:r>
            <a:r>
              <a:rPr lang="de-DE" sz="1700" dirty="0" err="1" smtClean="0"/>
              <a:t>be</a:t>
            </a:r>
            <a:r>
              <a:rPr lang="de-DE" sz="1700" dirty="0" smtClean="0"/>
              <a:t> </a:t>
            </a:r>
            <a:r>
              <a:rPr lang="de-DE" sz="1700" dirty="0" err="1" smtClean="0"/>
              <a:t>checked</a:t>
            </a:r>
            <a:r>
              <a:rPr lang="de-DE" sz="1700" dirty="0" smtClean="0"/>
              <a:t>, but not </a:t>
            </a:r>
            <a:r>
              <a:rPr lang="de-DE" sz="1700" dirty="0" err="1" smtClean="0"/>
              <a:t>installed</a:t>
            </a:r>
            <a:r>
              <a:rPr lang="de-DE" sz="1700" dirty="0" smtClean="0"/>
              <a:t> </a:t>
            </a:r>
            <a:r>
              <a:rPr lang="de-DE" sz="1700" dirty="0" err="1" smtClean="0"/>
              <a:t>into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repository</a:t>
            </a:r>
            <a:endParaRPr lang="de-DE" sz="1700" dirty="0" smtClean="0"/>
          </a:p>
          <a:p>
            <a:endParaRPr lang="de-DE" sz="1700" dirty="0" smtClean="0"/>
          </a:p>
          <a:p>
            <a:r>
              <a:rPr lang="de-DE" sz="1700" dirty="0" err="1" smtClean="0"/>
              <a:t>Called</a:t>
            </a:r>
            <a:r>
              <a:rPr lang="de-DE" sz="1700" dirty="0" smtClean="0"/>
              <a:t> </a:t>
            </a:r>
            <a:r>
              <a:rPr lang="de-DE" sz="1700" dirty="0" err="1" smtClean="0"/>
              <a:t>with</a:t>
            </a:r>
            <a:r>
              <a:rPr lang="de-DE" sz="1700" dirty="0" smtClean="0"/>
              <a:t> *</a:t>
            </a:r>
          </a:p>
          <a:p>
            <a:pPr marL="285750" indent="-285750">
              <a:buFont typeface="Symbol"/>
              <a:buChar char="Þ"/>
            </a:pPr>
            <a:endParaRPr lang="de-DE" sz="1700" dirty="0"/>
          </a:p>
          <a:p>
            <a:endParaRPr lang="de-DE" sz="17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8" y="933249"/>
            <a:ext cx="287655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95" y="2130380"/>
            <a:ext cx="40576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87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 err="1" smtClean="0"/>
              <a:t>!Cockpit</a:t>
            </a:r>
            <a:r>
              <a:rPr lang="de-DE" dirty="0" smtClean="0"/>
              <a:t> Container Library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2" y="1118046"/>
            <a:ext cx="3050671" cy="2694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342" y="1289899"/>
            <a:ext cx="409575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6635" y="5711729"/>
            <a:ext cx="4635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Key: </a:t>
            </a:r>
            <a:r>
              <a:rPr lang="de-DE" dirty="0" err="1" smtClean="0"/>
              <a:t>IsContainerLibrary</a:t>
            </a:r>
            <a:r>
              <a:rPr lang="de-DE" dirty="0" smtClean="0"/>
              <a:t> TRUE </a:t>
            </a:r>
            <a:r>
              <a:rPr lang="de-DE" dirty="0" err="1" smtClean="0"/>
              <a:t>anmespaces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,</a:t>
            </a:r>
          </a:p>
          <a:p>
            <a:r>
              <a:rPr lang="de-DE" dirty="0" smtClean="0"/>
              <a:t>Call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sub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placeholder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553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smtClean="0"/>
              <a:t>Library Information Keys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1" y="1090251"/>
            <a:ext cx="914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Mandatory 	Company</a:t>
            </a:r>
            <a:r>
              <a:rPr lang="en-US" dirty="0"/>
              <a:t>                </a:t>
            </a:r>
            <a:r>
              <a:rPr lang="en-US" dirty="0" smtClean="0"/>
              <a:t>	Text</a:t>
            </a:r>
            <a:r>
              <a:rPr lang="en-US" dirty="0"/>
              <a:t>    Serves for structuring (filter) in the “Add Library” dialog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Mandatory </a:t>
            </a:r>
            <a:r>
              <a:rPr lang="en-US" dirty="0" smtClean="0"/>
              <a:t>	Title</a:t>
            </a:r>
            <a:r>
              <a:rPr lang="en-US" dirty="0"/>
              <a:t>                  </a:t>
            </a:r>
            <a:r>
              <a:rPr lang="en-US" dirty="0" smtClean="0"/>
              <a:t>	Text</a:t>
            </a:r>
            <a:r>
              <a:rPr lang="en-US" dirty="0"/>
              <a:t>    Name of the library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Mandatory </a:t>
            </a:r>
            <a:r>
              <a:rPr lang="en-US" dirty="0" smtClean="0"/>
              <a:t>	Version</a:t>
            </a:r>
            <a:r>
              <a:rPr lang="en-US" dirty="0"/>
              <a:t>               </a:t>
            </a:r>
            <a:r>
              <a:rPr lang="en-US" dirty="0" smtClean="0"/>
              <a:t>	Version </a:t>
            </a:r>
            <a:r>
              <a:rPr lang="en-US" dirty="0"/>
              <a:t>Library </a:t>
            </a:r>
            <a:r>
              <a:rPr lang="en-US" dirty="0" err="1"/>
              <a:t>verison</a:t>
            </a:r>
            <a:r>
              <a:rPr lang="en-US" dirty="0"/>
              <a:t>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Optional 	Released</a:t>
            </a:r>
            <a:r>
              <a:rPr lang="en-US" dirty="0"/>
              <a:t>               </a:t>
            </a:r>
            <a:r>
              <a:rPr lang="en-US" dirty="0" smtClean="0"/>
              <a:t>	</a:t>
            </a:r>
            <a:r>
              <a:rPr lang="en-US" dirty="0" err="1" smtClean="0"/>
              <a:t>Bool</a:t>
            </a:r>
            <a:r>
              <a:rPr lang="en-US" dirty="0"/>
              <a:t>    A library should not be modified after having been released </a:t>
            </a:r>
            <a:br>
              <a:rPr lang="en-US" dirty="0"/>
            </a:br>
            <a:r>
              <a:rPr lang="en-US" dirty="0"/>
              <a:t>Optional </a:t>
            </a:r>
            <a:r>
              <a:rPr lang="en-US" dirty="0" smtClean="0"/>
              <a:t>	Author</a:t>
            </a:r>
            <a:r>
              <a:rPr lang="en-US" dirty="0"/>
              <a:t>                 </a:t>
            </a:r>
            <a:r>
              <a:rPr lang="en-US" dirty="0" smtClean="0"/>
              <a:t>	Text</a:t>
            </a:r>
            <a:r>
              <a:rPr lang="en-US" dirty="0"/>
              <a:t>    Author of the current library version </a:t>
            </a:r>
            <a:br>
              <a:rPr lang="en-US" dirty="0"/>
            </a:br>
            <a:r>
              <a:rPr lang="en-US" dirty="0"/>
              <a:t>Optional </a:t>
            </a:r>
            <a:r>
              <a:rPr lang="en-US" dirty="0" smtClean="0"/>
              <a:t>	</a:t>
            </a:r>
            <a:r>
              <a:rPr lang="en-US" dirty="0" err="1" smtClean="0"/>
              <a:t>DefaultNamespace</a:t>
            </a:r>
            <a:r>
              <a:rPr lang="en-US" dirty="0"/>
              <a:t>       </a:t>
            </a:r>
            <a:r>
              <a:rPr lang="en-US" dirty="0" smtClean="0"/>
              <a:t>	Text</a:t>
            </a:r>
            <a:r>
              <a:rPr lang="en-US" dirty="0"/>
              <a:t>    World-wide unique prefix, for defining the scope of the symbols of the Optional </a:t>
            </a:r>
            <a:r>
              <a:rPr lang="en-US" dirty="0" smtClean="0"/>
              <a:t>library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Optional </a:t>
            </a:r>
            <a:r>
              <a:rPr lang="en-US" dirty="0" smtClean="0"/>
              <a:t>	Description</a:t>
            </a:r>
            <a:r>
              <a:rPr lang="en-US" dirty="0"/>
              <a:t>            </a:t>
            </a:r>
            <a:r>
              <a:rPr lang="en-US" dirty="0" smtClean="0"/>
              <a:t>	Text</a:t>
            </a:r>
            <a:r>
              <a:rPr lang="en-US" dirty="0"/>
              <a:t>    Short description of the purpose of the library </a:t>
            </a:r>
            <a:br>
              <a:rPr lang="en-US" dirty="0"/>
            </a:br>
            <a:r>
              <a:rPr lang="en-US" dirty="0"/>
              <a:t>Optional </a:t>
            </a:r>
            <a:r>
              <a:rPr lang="en-US" dirty="0" smtClean="0"/>
              <a:t>	Placeholder</a:t>
            </a:r>
            <a:r>
              <a:rPr lang="en-US" dirty="0"/>
              <a:t>            </a:t>
            </a:r>
            <a:r>
              <a:rPr lang="en-US" dirty="0" smtClean="0"/>
              <a:t>	Text</a:t>
            </a:r>
            <a:r>
              <a:rPr lang="en-US" dirty="0"/>
              <a:t>    which Placeholder should be used for referencing the library </a:t>
            </a:r>
            <a:br>
              <a:rPr lang="en-US" dirty="0"/>
            </a:br>
            <a:r>
              <a:rPr lang="en-US" dirty="0"/>
              <a:t>Optional </a:t>
            </a:r>
            <a:r>
              <a:rPr lang="en-US" dirty="0" smtClean="0"/>
              <a:t>	</a:t>
            </a:r>
            <a:r>
              <a:rPr lang="en-US" dirty="0" err="1" smtClean="0"/>
              <a:t>IsContainerLibrary</a:t>
            </a:r>
            <a:r>
              <a:rPr lang="en-US" dirty="0"/>
              <a:t>     </a:t>
            </a:r>
            <a:r>
              <a:rPr lang="en-US" dirty="0" smtClean="0"/>
              <a:t>	</a:t>
            </a:r>
            <a:r>
              <a:rPr lang="en-US" dirty="0" err="1" smtClean="0"/>
              <a:t>Bool</a:t>
            </a:r>
            <a:r>
              <a:rPr lang="en-US" dirty="0"/>
              <a:t>    This library </a:t>
            </a:r>
            <a:r>
              <a:rPr lang="en-US" dirty="0" smtClean="0"/>
              <a:t>follows </a:t>
            </a:r>
            <a:r>
              <a:rPr lang="en-US" dirty="0"/>
              <a:t>the rules for a Container Library </a:t>
            </a:r>
            <a:br>
              <a:rPr lang="en-US" dirty="0"/>
            </a:br>
            <a:r>
              <a:rPr lang="en-US" dirty="0"/>
              <a:t>Optional </a:t>
            </a:r>
            <a:r>
              <a:rPr lang="en-US" dirty="0" smtClean="0"/>
              <a:t>	</a:t>
            </a:r>
            <a:r>
              <a:rPr lang="en-US" dirty="0" err="1" smtClean="0"/>
              <a:t>IsInterfaceLibrary</a:t>
            </a:r>
            <a:r>
              <a:rPr lang="en-US" dirty="0"/>
              <a:t>    </a:t>
            </a:r>
            <a:r>
              <a:rPr lang="en-US" dirty="0" smtClean="0"/>
              <a:t>	</a:t>
            </a:r>
            <a:r>
              <a:rPr lang="en-US" dirty="0" err="1" smtClean="0"/>
              <a:t>Bool</a:t>
            </a:r>
            <a:r>
              <a:rPr lang="en-US" dirty="0"/>
              <a:t>    This library follows the rules for a Interface Library </a:t>
            </a:r>
            <a:br>
              <a:rPr lang="en-US" dirty="0"/>
            </a:br>
            <a:r>
              <a:rPr lang="en-US" dirty="0" smtClean="0"/>
              <a:t>Optional	</a:t>
            </a:r>
            <a:r>
              <a:rPr lang="en-US" dirty="0" err="1" smtClean="0"/>
              <a:t>LanguageModelAttribute</a:t>
            </a:r>
            <a:r>
              <a:rPr lang="en-US" dirty="0" smtClean="0"/>
              <a:t> 	Text</a:t>
            </a:r>
            <a:r>
              <a:rPr lang="en-US" dirty="0"/>
              <a:t>    The access on symbols of the library is only possible via </a:t>
            </a:r>
            <a:r>
              <a:rPr lang="en-US" dirty="0" smtClean="0"/>
              <a:t>Namespace/Prefix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Optional </a:t>
            </a:r>
            <a:r>
              <a:rPr lang="en-US" dirty="0" smtClean="0"/>
              <a:t>	</a:t>
            </a:r>
            <a:r>
              <a:rPr lang="en-US" dirty="0" err="1" smtClean="0"/>
              <a:t>IsEndUserLibrary</a:t>
            </a:r>
            <a:r>
              <a:rPr lang="en-US" dirty="0"/>
              <a:t>       </a:t>
            </a:r>
            <a:r>
              <a:rPr lang="en-US" dirty="0" smtClean="0"/>
              <a:t>	</a:t>
            </a:r>
            <a:r>
              <a:rPr lang="en-US" dirty="0" err="1" smtClean="0"/>
              <a:t>Bool</a:t>
            </a:r>
            <a:r>
              <a:rPr lang="en-US" dirty="0"/>
              <a:t>    This Library is especially designed for the needs of end users 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8801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smtClean="0"/>
              <a:t>Library </a:t>
            </a:r>
            <a:r>
              <a:rPr lang="de-DE" dirty="0" err="1" smtClean="0"/>
              <a:t>Categories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5640779" y="1510082"/>
            <a:ext cx="700644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5" y="1012434"/>
            <a:ext cx="566737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40780" y="1033028"/>
            <a:ext cx="327758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err="1" smtClean="0"/>
              <a:t>Existing</a:t>
            </a:r>
            <a:r>
              <a:rPr lang="de-DE" sz="1700" dirty="0" smtClean="0"/>
              <a:t> Library </a:t>
            </a:r>
            <a:r>
              <a:rPr lang="de-DE" sz="1700" dirty="0" err="1" smtClean="0"/>
              <a:t>categories</a:t>
            </a:r>
            <a:r>
              <a:rPr lang="de-DE" sz="1700" dirty="0" smtClean="0"/>
              <a:t> </a:t>
            </a:r>
            <a:r>
              <a:rPr lang="de-DE" sz="1700" dirty="0" err="1" smtClean="0"/>
              <a:t>can</a:t>
            </a:r>
            <a:r>
              <a:rPr lang="de-DE" sz="1700" dirty="0" smtClean="0"/>
              <a:t> </a:t>
            </a:r>
            <a:r>
              <a:rPr lang="de-DE" sz="1700" dirty="0" err="1" smtClean="0"/>
              <a:t>be</a:t>
            </a:r>
            <a:r>
              <a:rPr lang="de-DE" sz="1700" dirty="0" smtClean="0"/>
              <a:t> </a:t>
            </a:r>
            <a:r>
              <a:rPr lang="de-DE" sz="1700" dirty="0" err="1" smtClean="0"/>
              <a:t>copied</a:t>
            </a:r>
            <a:r>
              <a:rPr lang="de-DE" sz="1700" dirty="0" smtClean="0"/>
              <a:t> </a:t>
            </a:r>
            <a:r>
              <a:rPr lang="de-DE" sz="1700" dirty="0" err="1" smtClean="0"/>
              <a:t>from</a:t>
            </a:r>
            <a:r>
              <a:rPr lang="de-DE" sz="1700" dirty="0" smtClean="0"/>
              <a:t> </a:t>
            </a:r>
            <a:r>
              <a:rPr lang="de-DE" sz="1700" dirty="0" err="1" smtClean="0"/>
              <a:t>another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or</a:t>
            </a:r>
            <a:r>
              <a:rPr lang="de-DE" sz="1700" dirty="0" smtClean="0"/>
              <a:t> </a:t>
            </a:r>
            <a:r>
              <a:rPr lang="de-DE" sz="1700" dirty="0" err="1" smtClean="0"/>
              <a:t>selected</a:t>
            </a:r>
            <a:r>
              <a:rPr lang="de-DE" sz="1700" dirty="0" smtClean="0"/>
              <a:t> </a:t>
            </a:r>
            <a:r>
              <a:rPr lang="de-DE" sz="1700" dirty="0" err="1" smtClean="0"/>
              <a:t>from</a:t>
            </a:r>
            <a:r>
              <a:rPr lang="de-DE" sz="1700" dirty="0" smtClean="0"/>
              <a:t> an </a:t>
            </a:r>
            <a:r>
              <a:rPr lang="de-DE" sz="1700" dirty="0" err="1" smtClean="0"/>
              <a:t>xml</a:t>
            </a:r>
            <a:r>
              <a:rPr lang="de-DE" sz="1700" dirty="0" smtClean="0"/>
              <a:t> </a:t>
            </a:r>
            <a:r>
              <a:rPr lang="de-DE" sz="1700" dirty="0" err="1" smtClean="0"/>
              <a:t>file</a:t>
            </a:r>
            <a:r>
              <a:rPr lang="de-DE" sz="1700" dirty="0" smtClean="0"/>
              <a:t>.</a:t>
            </a:r>
          </a:p>
          <a:p>
            <a:endParaRPr lang="de-DE" sz="1700" dirty="0"/>
          </a:p>
          <a:p>
            <a:r>
              <a:rPr lang="de-DE" sz="1700" dirty="0" smtClean="0"/>
              <a:t>The </a:t>
            </a:r>
            <a:r>
              <a:rPr lang="de-DE" sz="1700" dirty="0" err="1" smtClean="0"/>
              <a:t>default</a:t>
            </a:r>
            <a:r>
              <a:rPr lang="de-DE" sz="1700" dirty="0" smtClean="0"/>
              <a:t> 3s </a:t>
            </a:r>
            <a:r>
              <a:rPr lang="de-DE" sz="1700" dirty="0" err="1" smtClean="0"/>
              <a:t>categories</a:t>
            </a:r>
            <a:r>
              <a:rPr lang="de-DE" sz="1700" dirty="0" smtClean="0"/>
              <a:t> </a:t>
            </a:r>
            <a:r>
              <a:rPr lang="de-DE" sz="1700" dirty="0" err="1" smtClean="0"/>
              <a:t>are</a:t>
            </a:r>
            <a:r>
              <a:rPr lang="de-DE" sz="1700" dirty="0" smtClean="0"/>
              <a:t> </a:t>
            </a:r>
            <a:r>
              <a:rPr lang="de-DE" sz="1700" dirty="0" err="1" smtClean="0"/>
              <a:t>available</a:t>
            </a:r>
            <a:r>
              <a:rPr lang="de-DE" sz="1700" dirty="0" smtClean="0"/>
              <a:t> in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/>
              <a:t>CS3 </a:t>
            </a:r>
            <a:r>
              <a:rPr lang="de-DE" sz="1700" dirty="0" smtClean="0"/>
              <a:t>file:</a:t>
            </a:r>
          </a:p>
          <a:p>
            <a:r>
              <a:rPr lang="de-DE" sz="1700" dirty="0" smtClean="0"/>
              <a:t>LibraryCategoryBase.libcat.xml</a:t>
            </a:r>
          </a:p>
          <a:p>
            <a:endParaRPr lang="de-DE" sz="1700" dirty="0"/>
          </a:p>
          <a:p>
            <a:r>
              <a:rPr lang="de-DE" sz="1700" dirty="0" err="1" smtClean="0"/>
              <a:t>To</a:t>
            </a:r>
            <a:r>
              <a:rPr lang="de-DE" sz="1700" dirty="0" smtClean="0"/>
              <a:t> </a:t>
            </a:r>
            <a:r>
              <a:rPr lang="de-DE" sz="1700" dirty="0" err="1" smtClean="0"/>
              <a:t>create</a:t>
            </a:r>
            <a:r>
              <a:rPr lang="de-DE" sz="1700" dirty="0" smtClean="0"/>
              <a:t> </a:t>
            </a:r>
            <a:r>
              <a:rPr lang="de-DE" sz="1700" dirty="0" err="1" smtClean="0"/>
              <a:t>own</a:t>
            </a:r>
            <a:r>
              <a:rPr lang="de-DE" sz="1700" dirty="0" smtClean="0"/>
              <a:t> </a:t>
            </a:r>
            <a:r>
              <a:rPr lang="de-DE" sz="1700" dirty="0" err="1" smtClean="0"/>
              <a:t>categories</a:t>
            </a:r>
            <a:r>
              <a:rPr lang="de-DE" sz="1700" dirty="0" smtClean="0"/>
              <a:t> </a:t>
            </a:r>
            <a:r>
              <a:rPr lang="de-DE" sz="1700" dirty="0" err="1" smtClean="0"/>
              <a:t>this</a:t>
            </a:r>
            <a:r>
              <a:rPr lang="de-DE" sz="1700" dirty="0" smtClean="0"/>
              <a:t> </a:t>
            </a:r>
            <a:r>
              <a:rPr lang="de-DE" sz="1700" dirty="0" err="1" smtClean="0"/>
              <a:t>xml</a:t>
            </a:r>
            <a:r>
              <a:rPr lang="de-DE" sz="1700" dirty="0" smtClean="0"/>
              <a:t> </a:t>
            </a:r>
            <a:r>
              <a:rPr lang="de-DE" sz="1700" dirty="0" err="1" smtClean="0"/>
              <a:t>file</a:t>
            </a:r>
            <a:r>
              <a:rPr lang="de-DE" sz="1700" dirty="0" smtClean="0"/>
              <a:t> </a:t>
            </a:r>
            <a:r>
              <a:rPr lang="de-DE" sz="1700" dirty="0" err="1" smtClean="0"/>
              <a:t>needs</a:t>
            </a:r>
            <a:r>
              <a:rPr lang="de-DE" sz="1700" dirty="0" smtClean="0"/>
              <a:t> </a:t>
            </a:r>
            <a:r>
              <a:rPr lang="de-DE" sz="1700" dirty="0" err="1" smtClean="0"/>
              <a:t>to</a:t>
            </a:r>
            <a:r>
              <a:rPr lang="de-DE" sz="1700" dirty="0" smtClean="0"/>
              <a:t> </a:t>
            </a:r>
            <a:r>
              <a:rPr lang="de-DE" sz="1700" dirty="0" err="1" smtClean="0"/>
              <a:t>be</a:t>
            </a:r>
            <a:r>
              <a:rPr lang="de-DE" sz="1700" dirty="0" smtClean="0"/>
              <a:t> </a:t>
            </a:r>
            <a:r>
              <a:rPr lang="de-DE" sz="1700" dirty="0" err="1" smtClean="0"/>
              <a:t>modified</a:t>
            </a:r>
            <a:endParaRPr lang="de-DE" sz="1700" dirty="0" smtClean="0"/>
          </a:p>
        </p:txBody>
      </p:sp>
    </p:spTree>
    <p:extLst>
      <p:ext uri="{BB962C8B-B14F-4D97-AF65-F5344CB8AC3E}">
        <p14:creationId xmlns:p14="http://schemas.microsoft.com/office/powerpoint/2010/main" val="869858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 smtClean="0"/>
              <a:t>create</a:t>
            </a:r>
            <a:r>
              <a:rPr lang="de-DE" dirty="0" smtClean="0"/>
              <a:t> Library </a:t>
            </a:r>
            <a:r>
              <a:rPr lang="de-DE" dirty="0" err="1" smtClean="0"/>
              <a:t>Categories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5640779" y="1510082"/>
            <a:ext cx="700644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6414" y="2125558"/>
            <a:ext cx="32775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The Projects/ myProject001</a:t>
            </a:r>
          </a:p>
          <a:p>
            <a:r>
              <a:rPr lang="de-DE" sz="1700" dirty="0" err="1" smtClean="0"/>
              <a:t>Category</a:t>
            </a:r>
            <a:r>
              <a:rPr lang="de-DE" sz="1700" dirty="0" smtClean="0"/>
              <a:t> </a:t>
            </a:r>
            <a:r>
              <a:rPr lang="de-DE" sz="1700" dirty="0" err="1" smtClean="0"/>
              <a:t>has</a:t>
            </a:r>
            <a:r>
              <a:rPr lang="de-DE" sz="1700" dirty="0" smtClean="0"/>
              <a:t> </a:t>
            </a:r>
            <a:r>
              <a:rPr lang="de-DE" sz="1700" dirty="0" err="1" smtClean="0"/>
              <a:t>been</a:t>
            </a:r>
            <a:r>
              <a:rPr lang="de-DE" sz="1700" dirty="0" smtClean="0"/>
              <a:t> </a:t>
            </a:r>
            <a:r>
              <a:rPr lang="de-DE" sz="1700" dirty="0" err="1" smtClean="0"/>
              <a:t>newly</a:t>
            </a:r>
            <a:r>
              <a:rPr lang="de-DE" sz="1700" dirty="0" smtClean="0"/>
              <a:t> </a:t>
            </a:r>
            <a:r>
              <a:rPr lang="de-DE" sz="1700" dirty="0" err="1" smtClean="0"/>
              <a:t>created</a:t>
            </a:r>
            <a:endParaRPr lang="de-DE" sz="17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44" y="1439565"/>
            <a:ext cx="559117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431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 smtClean="0"/>
              <a:t>create</a:t>
            </a:r>
            <a:r>
              <a:rPr lang="de-DE" dirty="0" smtClean="0"/>
              <a:t> Library </a:t>
            </a:r>
            <a:r>
              <a:rPr lang="de-DE" dirty="0" err="1" smtClean="0"/>
              <a:t>Categories</a:t>
            </a:r>
            <a:r>
              <a:rPr lang="de-DE" dirty="0" smtClean="0"/>
              <a:t> - </a:t>
            </a:r>
            <a:r>
              <a:rPr lang="de-DE" dirty="0" err="1" smtClean="0"/>
              <a:t>Step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5640779" y="1510082"/>
            <a:ext cx="700644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6414" y="2125558"/>
            <a:ext cx="32775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err="1" smtClean="0"/>
              <a:t>Copy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</a:t>
            </a:r>
            <a:r>
              <a:rPr lang="de-DE" sz="1700" dirty="0" err="1" smtClean="0"/>
              <a:t>paste</a:t>
            </a:r>
            <a:r>
              <a:rPr lang="de-DE" sz="1700" dirty="0" smtClean="0"/>
              <a:t> an </a:t>
            </a:r>
            <a:r>
              <a:rPr lang="de-DE" sz="1700" dirty="0" err="1" smtClean="0"/>
              <a:t>existing</a:t>
            </a:r>
            <a:r>
              <a:rPr lang="de-DE" sz="1700" dirty="0" smtClean="0"/>
              <a:t> </a:t>
            </a:r>
            <a:r>
              <a:rPr lang="de-DE" sz="1700" dirty="0" err="1" smtClean="0"/>
              <a:t>Category</a:t>
            </a:r>
            <a:r>
              <a:rPr lang="de-DE" sz="1700" dirty="0" smtClean="0"/>
              <a:t>/ </a:t>
            </a:r>
            <a:r>
              <a:rPr lang="de-DE" sz="1700" dirty="0" err="1" smtClean="0"/>
              <a:t>Subcategory</a:t>
            </a:r>
            <a:r>
              <a:rPr lang="de-DE" sz="1700" dirty="0" smtClean="0"/>
              <a:t> </a:t>
            </a:r>
            <a:r>
              <a:rPr lang="de-DE" sz="1700" dirty="0" err="1" smtClean="0"/>
              <a:t>into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xml</a:t>
            </a:r>
            <a:r>
              <a:rPr lang="de-DE" sz="1700" dirty="0" smtClean="0"/>
              <a:t> File</a:t>
            </a:r>
            <a:r>
              <a:rPr lang="de-DE" sz="1700" dirty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</a:t>
            </a:r>
            <a:r>
              <a:rPr lang="de-DE" sz="1700" dirty="0" err="1" smtClean="0"/>
              <a:t>modify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Category</a:t>
            </a:r>
            <a:r>
              <a:rPr lang="de-DE" sz="1700" dirty="0"/>
              <a:t>/</a:t>
            </a:r>
            <a:r>
              <a:rPr lang="de-DE" sz="1700" dirty="0" err="1" smtClean="0"/>
              <a:t>subcategory</a:t>
            </a:r>
            <a:r>
              <a:rPr lang="de-DE" sz="1700" dirty="0" smtClean="0"/>
              <a:t> </a:t>
            </a:r>
            <a:r>
              <a:rPr lang="de-DE" sz="1700" dirty="0" err="1" smtClean="0"/>
              <a:t>names</a:t>
            </a:r>
            <a:endParaRPr lang="de-DE" sz="17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2570"/>
            <a:ext cx="5034396" cy="471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44" y="3681351"/>
            <a:ext cx="5728184" cy="22000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3928594" y="3681351"/>
            <a:ext cx="860222" cy="244913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821052" y="4303911"/>
            <a:ext cx="697583" cy="153422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821052" y="5062194"/>
            <a:ext cx="697584" cy="191742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830478" y="5454978"/>
            <a:ext cx="1074655" cy="191742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796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" y="3810202"/>
            <a:ext cx="6203278" cy="233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 smtClean="0"/>
              <a:t>create</a:t>
            </a:r>
            <a:r>
              <a:rPr lang="de-DE" dirty="0" smtClean="0"/>
              <a:t> Library </a:t>
            </a:r>
            <a:r>
              <a:rPr lang="de-DE" dirty="0" err="1" smtClean="0"/>
              <a:t>Categories</a:t>
            </a:r>
            <a:r>
              <a:rPr lang="de-DE" dirty="0" smtClean="0"/>
              <a:t> - </a:t>
            </a:r>
            <a:r>
              <a:rPr lang="de-DE" dirty="0" err="1" smtClean="0"/>
              <a:t>Step</a:t>
            </a:r>
            <a:r>
              <a:rPr lang="de-DE" dirty="0" smtClean="0"/>
              <a:t> 2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5821052" y="986862"/>
            <a:ext cx="32775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err="1" smtClean="0"/>
              <a:t>Generate</a:t>
            </a:r>
            <a:r>
              <a:rPr lang="de-DE" sz="1700" dirty="0" smtClean="0"/>
              <a:t> </a:t>
            </a:r>
            <a:r>
              <a:rPr lang="de-DE" sz="1700" dirty="0" err="1" smtClean="0"/>
              <a:t>new</a:t>
            </a:r>
            <a:r>
              <a:rPr lang="de-DE" sz="1700" dirty="0" smtClean="0"/>
              <a:t> GUID Identifier</a:t>
            </a:r>
          </a:p>
          <a:p>
            <a:endParaRPr lang="de-DE" sz="1700" dirty="0"/>
          </a:p>
          <a:p>
            <a:r>
              <a:rPr lang="de-DE" sz="1700" dirty="0" smtClean="0"/>
              <a:t>https</a:t>
            </a:r>
            <a:r>
              <a:rPr lang="de-DE" sz="1700" dirty="0"/>
              <a:t>://www.guidgenerator.com</a:t>
            </a:r>
            <a:r>
              <a:rPr lang="de-DE" sz="1700" dirty="0" smtClean="0"/>
              <a:t>/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" y="1025544"/>
            <a:ext cx="5728184" cy="22000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622716" y="1341455"/>
            <a:ext cx="2959332" cy="168628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277533" y="2537209"/>
            <a:ext cx="2959332" cy="193046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622716" y="2001296"/>
            <a:ext cx="2999526" cy="168628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599" y="2001296"/>
            <a:ext cx="3876400" cy="19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 bwMode="auto">
          <a:xfrm>
            <a:off x="1775116" y="4117785"/>
            <a:ext cx="3173728" cy="168628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467051" y="5400716"/>
            <a:ext cx="3241022" cy="168628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801789" y="4818338"/>
            <a:ext cx="3173728" cy="168628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456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 smtClean="0"/>
              <a:t>create</a:t>
            </a:r>
            <a:r>
              <a:rPr lang="de-DE" dirty="0" smtClean="0"/>
              <a:t> Library </a:t>
            </a:r>
            <a:r>
              <a:rPr lang="de-DE" dirty="0" err="1" smtClean="0"/>
              <a:t>Categories</a:t>
            </a:r>
            <a:r>
              <a:rPr lang="de-DE" dirty="0" smtClean="0"/>
              <a:t> - </a:t>
            </a:r>
            <a:r>
              <a:rPr lang="de-DE" dirty="0" err="1" smtClean="0"/>
              <a:t>Step</a:t>
            </a:r>
            <a:r>
              <a:rPr lang="de-DE" dirty="0" smtClean="0"/>
              <a:t> 3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5640779" y="1510082"/>
            <a:ext cx="700644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9765" y="2431349"/>
            <a:ext cx="20242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Delete </a:t>
            </a:r>
            <a:r>
              <a:rPr lang="de-DE" sz="1700" dirty="0" err="1" smtClean="0"/>
              <a:t>empty</a:t>
            </a:r>
            <a:r>
              <a:rPr lang="de-DE" sz="1700" dirty="0" smtClean="0"/>
              <a:t> </a:t>
            </a:r>
            <a:r>
              <a:rPr lang="de-DE" sz="1700" dirty="0" err="1" smtClean="0"/>
              <a:t>lines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save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file</a:t>
            </a:r>
            <a:endParaRPr lang="de-DE" sz="17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6862"/>
            <a:ext cx="6377284" cy="506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684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 smtClean="0"/>
              <a:t>create</a:t>
            </a:r>
            <a:r>
              <a:rPr lang="de-DE" dirty="0" smtClean="0"/>
              <a:t> Library </a:t>
            </a:r>
            <a:r>
              <a:rPr lang="de-DE" dirty="0" err="1" smtClean="0"/>
              <a:t>Categories</a:t>
            </a:r>
            <a:r>
              <a:rPr lang="de-DE" dirty="0" smtClean="0"/>
              <a:t> - </a:t>
            </a:r>
            <a:r>
              <a:rPr lang="de-DE" dirty="0" err="1" smtClean="0"/>
              <a:t>Step</a:t>
            </a:r>
            <a:r>
              <a:rPr lang="de-DE" dirty="0" smtClean="0"/>
              <a:t> 4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5640779" y="1510082"/>
            <a:ext cx="700644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145" y="1202305"/>
            <a:ext cx="79939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Call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xml</a:t>
            </a:r>
            <a:r>
              <a:rPr lang="de-DE" sz="1700" dirty="0" smtClean="0"/>
              <a:t> </a:t>
            </a:r>
            <a:r>
              <a:rPr lang="de-DE" sz="1700" dirty="0" err="1" smtClean="0"/>
              <a:t>file</a:t>
            </a:r>
            <a:r>
              <a:rPr lang="de-DE" sz="1700" dirty="0" smtClean="0"/>
              <a:t> </a:t>
            </a:r>
            <a:r>
              <a:rPr lang="de-DE" sz="1700" dirty="0" err="1" smtClean="0"/>
              <a:t>at</a:t>
            </a:r>
            <a:r>
              <a:rPr lang="de-DE" sz="1700" dirty="0" smtClean="0"/>
              <a:t> </a:t>
            </a:r>
            <a:r>
              <a:rPr lang="de-DE" sz="1700" dirty="0" err="1" smtClean="0"/>
              <a:t>project</a:t>
            </a:r>
            <a:r>
              <a:rPr lang="de-DE" sz="1700" dirty="0" smtClean="0"/>
              <a:t> </a:t>
            </a:r>
            <a:r>
              <a:rPr lang="de-DE" sz="1700" dirty="0" err="1" smtClean="0"/>
              <a:t>information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</a:t>
            </a:r>
            <a:r>
              <a:rPr lang="de-DE" sz="1700" dirty="0" err="1" smtClean="0"/>
              <a:t>install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into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repository</a:t>
            </a:r>
            <a:endParaRPr lang="de-DE" sz="17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5" y="1864026"/>
            <a:ext cx="7309862" cy="43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8571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Create a </a:t>
            </a:r>
            <a:r>
              <a:rPr lang="de-DE" dirty="0" smtClean="0"/>
              <a:t>Library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6582330" y="1670296"/>
            <a:ext cx="25616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Save </a:t>
            </a:r>
            <a:r>
              <a:rPr lang="de-DE" sz="1700" dirty="0" err="1" smtClean="0"/>
              <a:t>your</a:t>
            </a:r>
            <a:r>
              <a:rPr lang="de-DE" sz="1700" dirty="0" smtClean="0"/>
              <a:t> </a:t>
            </a:r>
            <a:r>
              <a:rPr lang="de-DE" sz="1700" dirty="0" err="1" smtClean="0"/>
              <a:t>project</a:t>
            </a:r>
            <a:r>
              <a:rPr lang="de-DE" sz="1700" dirty="0" smtClean="0"/>
              <a:t> </a:t>
            </a:r>
            <a:r>
              <a:rPr lang="de-DE" sz="1700" dirty="0" err="1" smtClean="0"/>
              <a:t>as</a:t>
            </a:r>
            <a:endParaRPr lang="de-DE" sz="1700" dirty="0" smtClean="0"/>
          </a:p>
          <a:p>
            <a:r>
              <a:rPr lang="de-DE" sz="1700" dirty="0" smtClean="0"/>
              <a:t>Library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1" y="1125177"/>
            <a:ext cx="6186888" cy="3577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149" y="4922228"/>
            <a:ext cx="2654999" cy="127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499" y="4720534"/>
            <a:ext cx="139065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87045" y="4843168"/>
            <a:ext cx="29569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Open </a:t>
            </a:r>
            <a:r>
              <a:rPr lang="de-DE" sz="1700" dirty="0" err="1" smtClean="0"/>
              <a:t>the</a:t>
            </a:r>
            <a:r>
              <a:rPr lang="de-DE" sz="1700" dirty="0" smtClean="0"/>
              <a:t> Project </a:t>
            </a:r>
            <a:r>
              <a:rPr lang="de-DE" sz="1700" dirty="0" err="1" smtClean="0"/>
              <a:t>information</a:t>
            </a:r>
            <a:endParaRPr lang="de-DE" sz="1700" dirty="0" smtClean="0"/>
          </a:p>
          <a:p>
            <a:endParaRPr lang="de-DE" sz="1700" dirty="0"/>
          </a:p>
          <a:p>
            <a:r>
              <a:rPr lang="de-DE" sz="1700" dirty="0" err="1"/>
              <a:t>a</a:t>
            </a:r>
            <a:r>
              <a:rPr lang="de-DE" sz="1700" dirty="0" err="1" smtClean="0"/>
              <a:t>t</a:t>
            </a:r>
            <a:r>
              <a:rPr lang="de-DE" sz="1700" dirty="0" smtClean="0"/>
              <a:t> Project </a:t>
            </a:r>
            <a:r>
              <a:rPr lang="de-DE" sz="1700" dirty="0" err="1" smtClean="0"/>
              <a:t>settings</a:t>
            </a:r>
            <a:r>
              <a:rPr lang="de-DE" sz="1700" dirty="0" smtClean="0"/>
              <a:t>/</a:t>
            </a:r>
          </a:p>
          <a:p>
            <a:r>
              <a:rPr lang="de-DE" sz="1700" dirty="0" smtClean="0"/>
              <a:t>Project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973100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 smtClean="0"/>
              <a:t>create</a:t>
            </a:r>
            <a:r>
              <a:rPr lang="de-DE" dirty="0" smtClean="0"/>
              <a:t> Library </a:t>
            </a:r>
            <a:r>
              <a:rPr lang="de-DE" dirty="0" err="1" smtClean="0"/>
              <a:t>Categories</a:t>
            </a:r>
            <a:r>
              <a:rPr lang="de-DE" dirty="0" smtClean="0"/>
              <a:t> - </a:t>
            </a:r>
            <a:r>
              <a:rPr lang="de-DE" dirty="0" err="1" smtClean="0"/>
              <a:t>Step</a:t>
            </a:r>
            <a:r>
              <a:rPr lang="de-DE" dirty="0" smtClean="0"/>
              <a:t> 4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5640779" y="1510082"/>
            <a:ext cx="700644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145" y="1202305"/>
            <a:ext cx="79939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err="1" smtClean="0"/>
              <a:t>Right</a:t>
            </a:r>
            <a:r>
              <a:rPr lang="de-DE" sz="1700" dirty="0" smtClean="0"/>
              <a:t> </a:t>
            </a:r>
            <a:r>
              <a:rPr lang="de-DE" sz="1700" dirty="0" err="1" smtClean="0"/>
              <a:t>mouseclick</a:t>
            </a:r>
            <a:r>
              <a:rPr lang="de-DE" sz="1700" dirty="0" smtClean="0"/>
              <a:t> on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endParaRPr lang="de-DE" sz="17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5" y="1771896"/>
            <a:ext cx="7185386" cy="414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873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 smtClean="0"/>
              <a:t>My</a:t>
            </a:r>
            <a:r>
              <a:rPr lang="de-DE" dirty="0" smtClean="0"/>
              <a:t> Library </a:t>
            </a:r>
            <a:r>
              <a:rPr lang="de-DE" dirty="0" err="1" smtClean="0"/>
              <a:t>Recommendations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369021" y="1250388"/>
            <a:ext cx="8774978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Create Libraries </a:t>
            </a:r>
            <a:r>
              <a:rPr lang="de-DE" sz="1700" dirty="0" err="1" smtClean="0"/>
              <a:t>with</a:t>
            </a:r>
            <a:r>
              <a:rPr lang="de-DE" sz="1700" dirty="0" smtClean="0"/>
              <a:t> </a:t>
            </a:r>
            <a:r>
              <a:rPr lang="de-DE" sz="1700" dirty="0" err="1" smtClean="0"/>
              <a:t>Placeholder</a:t>
            </a:r>
            <a:r>
              <a:rPr lang="de-DE" sz="1700" dirty="0" smtClean="0"/>
              <a:t> Key</a:t>
            </a:r>
          </a:p>
          <a:p>
            <a:endParaRPr lang="de-DE" sz="1700" dirty="0" smtClean="0"/>
          </a:p>
          <a:p>
            <a:endParaRPr lang="de-DE" sz="1700" dirty="0"/>
          </a:p>
          <a:p>
            <a:r>
              <a:rPr lang="de-DE" sz="1700" dirty="0" err="1" smtClean="0"/>
              <a:t>Placeholder</a:t>
            </a:r>
            <a:r>
              <a:rPr lang="de-DE" sz="1700" dirty="0" smtClean="0"/>
              <a:t>, Namespace </a:t>
            </a:r>
            <a:r>
              <a:rPr lang="de-DE" sz="1700" dirty="0" err="1" smtClean="0"/>
              <a:t>and</a:t>
            </a:r>
            <a:r>
              <a:rPr lang="de-DE" sz="1700" dirty="0" smtClean="0"/>
              <a:t> Title </a:t>
            </a:r>
            <a:r>
              <a:rPr lang="de-DE" sz="1700" dirty="0" err="1" smtClean="0"/>
              <a:t>should</a:t>
            </a:r>
            <a:r>
              <a:rPr lang="de-DE" sz="1700" dirty="0" smtClean="0"/>
              <a:t> </a:t>
            </a:r>
            <a:r>
              <a:rPr lang="de-DE" sz="1700" dirty="0" err="1" smtClean="0"/>
              <a:t>be</a:t>
            </a:r>
            <a:r>
              <a:rPr lang="de-DE" sz="1700" dirty="0" smtClean="0"/>
              <a:t> </a:t>
            </a:r>
            <a:r>
              <a:rPr lang="de-DE" sz="1700" dirty="0" err="1" smtClean="0"/>
              <a:t>identical</a:t>
            </a:r>
            <a:endParaRPr lang="de-DE" sz="1700" dirty="0" smtClean="0"/>
          </a:p>
          <a:p>
            <a:endParaRPr lang="de-DE" sz="1700" dirty="0" smtClean="0"/>
          </a:p>
          <a:p>
            <a:endParaRPr lang="de-DE" sz="1700" dirty="0"/>
          </a:p>
          <a:p>
            <a:r>
              <a:rPr lang="de-DE" sz="1700" dirty="0" err="1" smtClean="0"/>
              <a:t>Use</a:t>
            </a:r>
            <a:r>
              <a:rPr lang="de-DE" sz="1700" dirty="0" smtClean="0"/>
              <a:t> 4 </a:t>
            </a:r>
            <a:r>
              <a:rPr lang="de-DE" sz="1700" dirty="0" err="1" smtClean="0"/>
              <a:t>digit</a:t>
            </a:r>
            <a:r>
              <a:rPr lang="de-DE" sz="1700" dirty="0" smtClean="0"/>
              <a:t> </a:t>
            </a:r>
            <a:r>
              <a:rPr lang="de-DE" sz="1700" dirty="0" err="1" smtClean="0"/>
              <a:t>versions</a:t>
            </a:r>
            <a:r>
              <a:rPr lang="de-DE" sz="1700" dirty="0" smtClean="0"/>
              <a:t>:</a:t>
            </a:r>
            <a:r>
              <a:rPr lang="de-DE" sz="1800" dirty="0" smtClean="0"/>
              <a:t> 	</a:t>
            </a:r>
            <a:r>
              <a:rPr lang="de-DE" sz="1600" dirty="0" smtClean="0"/>
              <a:t>V. </a:t>
            </a:r>
            <a:r>
              <a:rPr lang="de-DE" sz="1600" dirty="0"/>
              <a:t>&lt;</a:t>
            </a:r>
            <a:r>
              <a:rPr lang="de-DE" sz="1600" dirty="0" err="1"/>
              <a:t>sub</a:t>
            </a:r>
            <a:r>
              <a:rPr lang="de-DE" sz="1600" dirty="0"/>
              <a:t> </a:t>
            </a:r>
            <a:r>
              <a:rPr lang="de-DE" sz="1600" dirty="0" err="1"/>
              <a:t>version</a:t>
            </a:r>
            <a:r>
              <a:rPr lang="de-DE" sz="1600" dirty="0"/>
              <a:t>&gt;. &lt;</a:t>
            </a:r>
            <a:r>
              <a:rPr lang="de-DE" sz="1600" dirty="0" err="1"/>
              <a:t>service</a:t>
            </a:r>
            <a:r>
              <a:rPr lang="de-DE" sz="1600" dirty="0"/>
              <a:t> pack </a:t>
            </a:r>
            <a:r>
              <a:rPr lang="de-DE" sz="1600" dirty="0" err="1"/>
              <a:t>version</a:t>
            </a:r>
            <a:r>
              <a:rPr lang="de-DE" sz="1600" dirty="0"/>
              <a:t>&gt;. &lt;</a:t>
            </a:r>
            <a:r>
              <a:rPr lang="de-DE" sz="1600" dirty="0" err="1"/>
              <a:t>patch</a:t>
            </a:r>
            <a:r>
              <a:rPr lang="de-DE" sz="1600" dirty="0"/>
              <a:t> </a:t>
            </a:r>
            <a:r>
              <a:rPr lang="de-DE" sz="1600" dirty="0" err="1" smtClean="0"/>
              <a:t>version</a:t>
            </a:r>
            <a:endParaRPr lang="de-DE" sz="1600" dirty="0" smtClean="0"/>
          </a:p>
          <a:p>
            <a:endParaRPr lang="de-DE" sz="1800" dirty="0"/>
          </a:p>
          <a:p>
            <a:endParaRPr lang="de-DE" sz="1700" dirty="0" smtClean="0"/>
          </a:p>
          <a:p>
            <a:r>
              <a:rPr lang="de-DE" sz="1700" dirty="0" smtClean="0"/>
              <a:t>Do not </a:t>
            </a:r>
            <a:r>
              <a:rPr lang="de-DE" sz="1700" dirty="0" err="1" smtClean="0"/>
              <a:t>publish</a:t>
            </a:r>
            <a:r>
              <a:rPr lang="de-DE" sz="1700" dirty="0" smtClean="0"/>
              <a:t> </a:t>
            </a:r>
            <a:r>
              <a:rPr lang="de-DE" sz="1700" dirty="0" err="1" smtClean="0"/>
              <a:t>sublibs</a:t>
            </a:r>
            <a:r>
              <a:rPr lang="de-DE" sz="1700" dirty="0" smtClean="0"/>
              <a:t>.</a:t>
            </a:r>
            <a:endParaRPr lang="de-DE" sz="1700" dirty="0"/>
          </a:p>
          <a:p>
            <a:endParaRPr lang="de-DE" sz="1700" dirty="0" smtClean="0"/>
          </a:p>
          <a:p>
            <a:r>
              <a:rPr lang="de-DE" sz="1700" dirty="0" smtClean="0"/>
              <a:t>Call </a:t>
            </a:r>
            <a:r>
              <a:rPr lang="de-DE" sz="1700" dirty="0" err="1" smtClean="0"/>
              <a:t>sub</a:t>
            </a:r>
            <a:r>
              <a:rPr lang="de-DE" sz="1700" dirty="0" smtClean="0"/>
              <a:t> </a:t>
            </a:r>
            <a:r>
              <a:rPr lang="de-DE" sz="1700" dirty="0" err="1" smtClean="0"/>
              <a:t>libraries</a:t>
            </a:r>
            <a:r>
              <a:rPr lang="de-DE" sz="1700" dirty="0" smtClean="0"/>
              <a:t> </a:t>
            </a:r>
            <a:r>
              <a:rPr lang="de-DE" sz="1700" dirty="0" err="1" smtClean="0"/>
              <a:t>with</a:t>
            </a:r>
            <a:r>
              <a:rPr lang="de-DE" sz="1700" dirty="0" smtClean="0"/>
              <a:t> fix </a:t>
            </a:r>
            <a:r>
              <a:rPr lang="de-DE" sz="1700" dirty="0" err="1" smtClean="0"/>
              <a:t>version</a:t>
            </a:r>
            <a:r>
              <a:rPr lang="de-DE" sz="1700" dirty="0" smtClean="0"/>
              <a:t> (</a:t>
            </a:r>
            <a:r>
              <a:rPr lang="de-DE" sz="1700" dirty="0" err="1" smtClean="0"/>
              <a:t>and</a:t>
            </a:r>
            <a:r>
              <a:rPr lang="de-DE" sz="1700" dirty="0" smtClean="0"/>
              <a:t> </a:t>
            </a:r>
            <a:r>
              <a:rPr lang="de-DE" sz="1700" dirty="0" err="1" smtClean="0"/>
              <a:t>full</a:t>
            </a:r>
            <a:r>
              <a:rPr lang="de-DE" sz="1700" dirty="0" smtClean="0"/>
              <a:t> </a:t>
            </a:r>
            <a:r>
              <a:rPr lang="de-DE" sz="1700" dirty="0" err="1" smtClean="0"/>
              <a:t>namespace</a:t>
            </a:r>
            <a:r>
              <a:rPr lang="de-DE" sz="1700" dirty="0" smtClean="0"/>
              <a:t> </a:t>
            </a:r>
            <a:r>
              <a:rPr lang="de-DE" sz="1700" dirty="0" err="1" smtClean="0"/>
              <a:t>prefix</a:t>
            </a:r>
            <a:r>
              <a:rPr lang="de-DE" sz="1700" dirty="0" smtClean="0"/>
              <a:t>??)</a:t>
            </a:r>
          </a:p>
          <a:p>
            <a:r>
              <a:rPr lang="de-DE" sz="1700" dirty="0" smtClean="0"/>
              <a:t>IF </a:t>
            </a:r>
            <a:r>
              <a:rPr lang="de-DE" sz="1700" dirty="0" err="1" smtClean="0"/>
              <a:t>other</a:t>
            </a:r>
            <a:r>
              <a:rPr lang="de-DE" sz="1700" dirty="0" smtClean="0"/>
              <a:t> </a:t>
            </a:r>
            <a:r>
              <a:rPr lang="de-DE" sz="1700" dirty="0" err="1" smtClean="0"/>
              <a:t>libs</a:t>
            </a:r>
            <a:r>
              <a:rPr lang="de-DE" sz="1700" dirty="0" smtClean="0"/>
              <a:t> </a:t>
            </a:r>
            <a:r>
              <a:rPr lang="de-DE" sz="1700" dirty="0" err="1" smtClean="0"/>
              <a:t>are</a:t>
            </a:r>
            <a:r>
              <a:rPr lang="de-DE" sz="1700" dirty="0" smtClean="0"/>
              <a:t> </a:t>
            </a:r>
            <a:r>
              <a:rPr lang="de-DE" sz="1700" dirty="0" err="1" smtClean="0"/>
              <a:t>calling</a:t>
            </a:r>
            <a:r>
              <a:rPr lang="de-DE" sz="1700" dirty="0" smtClean="0"/>
              <a:t> </a:t>
            </a:r>
            <a:r>
              <a:rPr lang="de-DE" sz="1700" dirty="0" err="1" smtClean="0"/>
              <a:t>with</a:t>
            </a:r>
            <a:r>
              <a:rPr lang="de-DE" sz="1700" dirty="0" smtClean="0"/>
              <a:t> </a:t>
            </a:r>
            <a:r>
              <a:rPr lang="de-DE" sz="1700" dirty="0" err="1" smtClean="0"/>
              <a:t>placeholders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</a:t>
            </a:r>
            <a:r>
              <a:rPr lang="de-DE" sz="1700" dirty="0" err="1" smtClean="0"/>
              <a:t>publish</a:t>
            </a:r>
            <a:r>
              <a:rPr lang="de-DE" sz="1700" dirty="0" smtClean="0"/>
              <a:t> </a:t>
            </a:r>
            <a:r>
              <a:rPr lang="de-DE" sz="1700" dirty="0" err="1" smtClean="0"/>
              <a:t>sublibs</a:t>
            </a:r>
            <a:r>
              <a:rPr lang="de-DE" sz="1700" dirty="0" smtClean="0"/>
              <a:t>, </a:t>
            </a:r>
            <a:r>
              <a:rPr lang="de-DE" sz="1700" dirty="0" err="1" smtClean="0"/>
              <a:t>you</a:t>
            </a:r>
            <a:r>
              <a:rPr lang="de-DE" sz="1700" dirty="0" smtClean="0"/>
              <a:t> </a:t>
            </a:r>
            <a:r>
              <a:rPr lang="de-DE" sz="1700" dirty="0" err="1" smtClean="0"/>
              <a:t>have</a:t>
            </a:r>
            <a:r>
              <a:rPr lang="de-DE" sz="1700" dirty="0" smtClean="0"/>
              <a:t> </a:t>
            </a:r>
            <a:r>
              <a:rPr lang="de-DE" sz="1700" dirty="0" err="1" smtClean="0"/>
              <a:t>to</a:t>
            </a:r>
            <a:r>
              <a:rPr lang="de-DE" sz="1700" dirty="0" smtClean="0"/>
              <a:t> </a:t>
            </a:r>
            <a:r>
              <a:rPr lang="de-DE" sz="1700" dirty="0" err="1" smtClean="0"/>
              <a:t>call</a:t>
            </a:r>
            <a:r>
              <a:rPr lang="de-DE" sz="1700" dirty="0" smtClean="0"/>
              <a:t> </a:t>
            </a:r>
            <a:r>
              <a:rPr lang="de-DE" sz="1700" dirty="0" err="1" smtClean="0"/>
              <a:t>it</a:t>
            </a:r>
            <a:r>
              <a:rPr lang="de-DE" sz="1700" dirty="0" smtClean="0"/>
              <a:t> </a:t>
            </a:r>
            <a:r>
              <a:rPr lang="de-DE" sz="1700" dirty="0" err="1" smtClean="0"/>
              <a:t>with</a:t>
            </a:r>
            <a:r>
              <a:rPr lang="de-DE" sz="1700" dirty="0" smtClean="0"/>
              <a:t> </a:t>
            </a:r>
            <a:r>
              <a:rPr lang="de-DE" sz="1700" dirty="0" err="1" smtClean="0"/>
              <a:t>placeholder</a:t>
            </a:r>
            <a:r>
              <a:rPr lang="de-DE" sz="1700" dirty="0" smtClean="0"/>
              <a:t> </a:t>
            </a:r>
            <a:r>
              <a:rPr lang="de-DE" sz="1700" dirty="0" err="1" smtClean="0"/>
              <a:t>as</a:t>
            </a:r>
            <a:r>
              <a:rPr lang="de-DE" sz="1700" dirty="0" smtClean="0"/>
              <a:t> </a:t>
            </a:r>
            <a:r>
              <a:rPr lang="de-DE" sz="1700" dirty="0" err="1" smtClean="0"/>
              <a:t>well</a:t>
            </a:r>
            <a:r>
              <a:rPr lang="de-DE" sz="1700" dirty="0" smtClean="0"/>
              <a:t>.</a:t>
            </a:r>
          </a:p>
          <a:p>
            <a:endParaRPr lang="de-DE" sz="1700" dirty="0"/>
          </a:p>
          <a:p>
            <a:endParaRPr lang="de-DE" sz="1700" dirty="0" smtClean="0"/>
          </a:p>
          <a:p>
            <a:r>
              <a:rPr lang="de-DE" sz="1700" dirty="0" err="1" smtClean="0"/>
              <a:t>Use</a:t>
            </a:r>
            <a:r>
              <a:rPr lang="de-DE" sz="1700" dirty="0" smtClean="0"/>
              <a:t> uniform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structures</a:t>
            </a:r>
            <a:endParaRPr lang="de-DE" sz="1700" dirty="0" smtClean="0"/>
          </a:p>
        </p:txBody>
      </p:sp>
    </p:spTree>
    <p:extLst>
      <p:ext uri="{BB962C8B-B14F-4D97-AF65-F5344CB8AC3E}">
        <p14:creationId xmlns:p14="http://schemas.microsoft.com/office/powerpoint/2010/main" val="2113997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 smtClean="0"/>
              <a:t>My</a:t>
            </a:r>
            <a:r>
              <a:rPr lang="de-DE" dirty="0" smtClean="0"/>
              <a:t> Library </a:t>
            </a:r>
            <a:r>
              <a:rPr lang="de-DE" dirty="0" err="1" smtClean="0"/>
              <a:t>Recommendations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15739" y="5347375"/>
            <a:ext cx="60135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WagoTypesModule_75x_49x </a:t>
            </a:r>
            <a:r>
              <a:rPr lang="de-DE" sz="1700" dirty="0" err="1" smtClean="0"/>
              <a:t>is</a:t>
            </a:r>
            <a:r>
              <a:rPr lang="de-DE" sz="1700" dirty="0" smtClean="0"/>
              <a:t> </a:t>
            </a:r>
            <a:r>
              <a:rPr lang="de-DE" sz="1700" dirty="0" err="1" smtClean="0"/>
              <a:t>called</a:t>
            </a:r>
            <a:r>
              <a:rPr lang="de-DE" sz="1700" dirty="0" smtClean="0"/>
              <a:t> in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tree</a:t>
            </a:r>
            <a:r>
              <a:rPr lang="de-DE" sz="1700" dirty="0" smtClean="0"/>
              <a:t> </a:t>
            </a:r>
            <a:r>
              <a:rPr lang="de-DE" sz="1700" dirty="0" err="1" smtClean="0"/>
              <a:t>of</a:t>
            </a:r>
            <a:r>
              <a:rPr lang="de-DE" sz="1700" dirty="0" smtClean="0"/>
              <a:t> </a:t>
            </a:r>
            <a:r>
              <a:rPr lang="de-DE" sz="1700" dirty="0" err="1" smtClean="0"/>
              <a:t>WagoAppPowerMeasurement</a:t>
            </a:r>
            <a:r>
              <a:rPr lang="de-DE" sz="1700" dirty="0" smtClean="0"/>
              <a:t>. </a:t>
            </a:r>
            <a:r>
              <a:rPr lang="de-DE" sz="1700" dirty="0" err="1" smtClean="0"/>
              <a:t>That</a:t>
            </a:r>
            <a:r>
              <a:rPr lang="de-DE" sz="1700" dirty="0" smtClean="0"/>
              <a:t> </a:t>
            </a:r>
            <a:r>
              <a:rPr lang="de-DE" sz="1700" dirty="0" err="1" smtClean="0"/>
              <a:t>is</a:t>
            </a:r>
            <a:r>
              <a:rPr lang="de-DE" sz="1700" dirty="0" smtClean="0"/>
              <a:t> </a:t>
            </a:r>
            <a:r>
              <a:rPr lang="de-DE" sz="1700" dirty="0" err="1" smtClean="0"/>
              <a:t>why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declaration</a:t>
            </a:r>
            <a:r>
              <a:rPr lang="de-DE" sz="1700" dirty="0" smtClean="0"/>
              <a:t> </a:t>
            </a:r>
            <a:r>
              <a:rPr lang="de-DE" sz="1700" dirty="0" err="1" smtClean="0"/>
              <a:t>needs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namespace</a:t>
            </a:r>
            <a:r>
              <a:rPr lang="de-DE" sz="1700" dirty="0" smtClean="0"/>
              <a:t> </a:t>
            </a:r>
            <a:r>
              <a:rPr lang="de-DE" sz="1700" dirty="0" err="1" smtClean="0"/>
              <a:t>prefix</a:t>
            </a:r>
            <a:r>
              <a:rPr lang="de-DE" sz="1700" dirty="0" smtClean="0"/>
              <a:t>.</a:t>
            </a:r>
          </a:p>
          <a:p>
            <a:endParaRPr lang="de-DE" sz="17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5" y="910318"/>
            <a:ext cx="835342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2872468"/>
            <a:ext cx="31146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182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 smtClean="0"/>
              <a:t>My</a:t>
            </a:r>
            <a:r>
              <a:rPr lang="de-DE" dirty="0" smtClean="0"/>
              <a:t> Library </a:t>
            </a:r>
            <a:r>
              <a:rPr lang="de-DE" dirty="0" err="1" smtClean="0"/>
              <a:t>Recommendations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15739" y="4932750"/>
            <a:ext cx="60135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WagoTypesModule_75x_49x </a:t>
            </a:r>
            <a:r>
              <a:rPr lang="de-DE" sz="1700" dirty="0" err="1" smtClean="0"/>
              <a:t>is</a:t>
            </a:r>
            <a:r>
              <a:rPr lang="de-DE" sz="1700" dirty="0" smtClean="0"/>
              <a:t> </a:t>
            </a:r>
            <a:r>
              <a:rPr lang="de-DE" sz="1700" dirty="0" err="1" smtClean="0"/>
              <a:t>called</a:t>
            </a:r>
            <a:r>
              <a:rPr lang="de-DE" sz="1700" dirty="0" smtClean="0"/>
              <a:t> in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tree</a:t>
            </a:r>
            <a:r>
              <a:rPr lang="de-DE" sz="1700" dirty="0" smtClean="0"/>
              <a:t> </a:t>
            </a:r>
            <a:r>
              <a:rPr lang="de-DE" sz="1700" dirty="0" err="1" smtClean="0"/>
              <a:t>of</a:t>
            </a:r>
            <a:r>
              <a:rPr lang="de-DE" sz="1700" dirty="0" smtClean="0"/>
              <a:t> </a:t>
            </a:r>
            <a:r>
              <a:rPr lang="de-DE" sz="1700" dirty="0" err="1" smtClean="0"/>
              <a:t>WagoAppPowerMeasurement</a:t>
            </a:r>
            <a:r>
              <a:rPr lang="de-DE" sz="1700" dirty="0" smtClean="0"/>
              <a:t>. </a:t>
            </a:r>
            <a:r>
              <a:rPr lang="de-DE" sz="1700" dirty="0" err="1" smtClean="0"/>
              <a:t>That</a:t>
            </a:r>
            <a:r>
              <a:rPr lang="de-DE" sz="1700" dirty="0" smtClean="0"/>
              <a:t> </a:t>
            </a:r>
            <a:r>
              <a:rPr lang="de-DE" sz="1700" dirty="0" err="1" smtClean="0"/>
              <a:t>is</a:t>
            </a:r>
            <a:r>
              <a:rPr lang="de-DE" sz="1700" dirty="0" smtClean="0"/>
              <a:t> </a:t>
            </a:r>
            <a:r>
              <a:rPr lang="de-DE" sz="1700" dirty="0" err="1" smtClean="0"/>
              <a:t>why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declaration</a:t>
            </a:r>
            <a:r>
              <a:rPr lang="de-DE" sz="1700" dirty="0" smtClean="0"/>
              <a:t> </a:t>
            </a:r>
            <a:r>
              <a:rPr lang="de-DE" sz="1700" dirty="0" err="1" smtClean="0"/>
              <a:t>needs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namespace</a:t>
            </a:r>
            <a:r>
              <a:rPr lang="de-DE" sz="1700" dirty="0" smtClean="0"/>
              <a:t> </a:t>
            </a:r>
            <a:r>
              <a:rPr lang="de-DE" sz="1700" dirty="0" err="1" smtClean="0"/>
              <a:t>prefix</a:t>
            </a:r>
            <a:r>
              <a:rPr lang="de-DE" sz="1700" dirty="0" smtClean="0"/>
              <a:t>.</a:t>
            </a:r>
          </a:p>
          <a:p>
            <a:endParaRPr lang="de-DE" sz="17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14" y="991280"/>
            <a:ext cx="658177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2872468"/>
            <a:ext cx="31146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 bwMode="auto">
          <a:xfrm>
            <a:off x="1900051" y="2339439"/>
            <a:ext cx="1662545" cy="249382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91280"/>
            <a:ext cx="37338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226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 bwMode="auto">
          <a:xfrm>
            <a:off x="457200" y="341314"/>
            <a:ext cx="82296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68375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968375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968375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968375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968375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968375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defTabSz="968375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defTabSz="968375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defTabSz="968375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CODESYS V3 Quick </a:t>
            </a:r>
            <a:r>
              <a:rPr lang="en-US" dirty="0" smtClean="0"/>
              <a:t>Guide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67069" y="1163782"/>
            <a:ext cx="4406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    </a:t>
            </a:r>
            <a:r>
              <a:rPr lang="en-US" dirty="0" smtClean="0">
                <a:hlinkClick r:id="rId2" action="ppaction://hlinksldjump"/>
              </a:rPr>
              <a:t>CODESYS V3 Library structure</a:t>
            </a:r>
            <a:endParaRPr lang="en-US" dirty="0" smtClean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Project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 action="ppaction://hlinksldjump"/>
              </a:rPr>
              <a:t>Main entries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 action="ppaction://hlinksldjump"/>
              </a:rPr>
              <a:t>Library Category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 action="ppaction://hlinksldjump"/>
              </a:rPr>
              <a:t>Library Version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hlinkClick r:id="rId6" action="ppaction://hlinksldjump"/>
              </a:rPr>
              <a:t>Create version history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hlinkClick r:id="rId7" action="ppaction://hlinksldjump"/>
              </a:rPr>
              <a:t>Create parameter list (Global constants)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hlinkClick r:id="rId8" action="ppaction://hlinksldjump"/>
              </a:rPr>
              <a:t>Create global variable list (Global variable)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Creating POUs: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9" action="ppaction://hlinksldjump"/>
              </a:rPr>
              <a:t>Naming convention 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10" action="ppaction://hlinksldjump"/>
              </a:rPr>
              <a:t>Examples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11" action="ppaction://hlinksldjump"/>
              </a:rPr>
              <a:t>POUs folder structure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12" action="ppaction://hlinksldjump"/>
              </a:rPr>
              <a:t>Behavior model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348" y="1347982"/>
            <a:ext cx="3156677" cy="1179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5357348" y="2590957"/>
            <a:ext cx="3411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CC99"/>
                </a:solidFill>
                <a:latin typeface="CourierPS" pitchFamily="49" charset="0"/>
              </a:rPr>
              <a:t>// Library development in 5 steps</a:t>
            </a:r>
            <a:endParaRPr lang="en-US" sz="2400" b="1" dirty="0">
              <a:solidFill>
                <a:srgbClr val="00CC99"/>
              </a:solidFill>
              <a:latin typeface="CourierPS" pitchFamily="49" charset="0"/>
            </a:endParaRPr>
          </a:p>
          <a:p>
            <a:endParaRPr lang="de-DE" sz="2400" b="1" dirty="0">
              <a:solidFill>
                <a:srgbClr val="00CC99"/>
              </a:solidFill>
              <a:latin typeface="CourierP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0578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3" y="1151777"/>
            <a:ext cx="2580288" cy="415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CODESYS V3 Library structure</a:t>
            </a:r>
            <a:endParaRPr lang="en-US" dirty="0"/>
          </a:p>
        </p:txBody>
      </p:sp>
      <p:sp>
        <p:nvSpPr>
          <p:cNvPr id="39" name="Textfeld 38"/>
          <p:cNvSpPr txBox="1"/>
          <p:nvPr/>
        </p:nvSpPr>
        <p:spPr>
          <a:xfrm>
            <a:off x="3046061" y="5512036"/>
            <a:ext cx="204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Project Information</a:t>
            </a:r>
            <a:endParaRPr lang="en-US" dirty="0"/>
          </a:p>
        </p:txBody>
      </p:sp>
      <p:cxnSp>
        <p:nvCxnSpPr>
          <p:cNvPr id="40" name="Gerade Verbindung mit Pfeil 39"/>
          <p:cNvCxnSpPr/>
          <p:nvPr/>
        </p:nvCxnSpPr>
        <p:spPr bwMode="auto">
          <a:xfrm>
            <a:off x="2288034" y="4943223"/>
            <a:ext cx="788256" cy="68186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feld 59"/>
          <p:cNvSpPr txBox="1"/>
          <p:nvPr/>
        </p:nvSpPr>
        <p:spPr>
          <a:xfrm>
            <a:off x="4227283" y="4339043"/>
            <a:ext cx="421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Global variable used in the library</a:t>
            </a:r>
            <a:endParaRPr lang="en-US" dirty="0"/>
          </a:p>
        </p:txBody>
      </p:sp>
      <p:cxnSp>
        <p:nvCxnSpPr>
          <p:cNvPr id="61" name="Gerade Verbindung mit Pfeil 60"/>
          <p:cNvCxnSpPr/>
          <p:nvPr/>
        </p:nvCxnSpPr>
        <p:spPr bwMode="auto">
          <a:xfrm>
            <a:off x="2078763" y="3974997"/>
            <a:ext cx="2148520" cy="536549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feld 63"/>
          <p:cNvSpPr txBox="1"/>
          <p:nvPr/>
        </p:nvSpPr>
        <p:spPr>
          <a:xfrm>
            <a:off x="3655274" y="4692664"/>
            <a:ext cx="5092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Parameter list: Global constant that can be changed by user i.e. BUFFER_SIZE.</a:t>
            </a:r>
            <a:endParaRPr lang="en-US" dirty="0"/>
          </a:p>
        </p:txBody>
      </p:sp>
      <p:cxnSp>
        <p:nvCxnSpPr>
          <p:cNvPr id="65" name="Gerade Verbindung mit Pfeil 64"/>
          <p:cNvCxnSpPr/>
          <p:nvPr/>
        </p:nvCxnSpPr>
        <p:spPr bwMode="auto">
          <a:xfrm>
            <a:off x="2023246" y="4186593"/>
            <a:ext cx="1632028" cy="63479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feld 67"/>
          <p:cNvSpPr txBox="1"/>
          <p:nvPr/>
        </p:nvSpPr>
        <p:spPr>
          <a:xfrm>
            <a:off x="3283236" y="5139571"/>
            <a:ext cx="5099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Version history and  must be written in </a:t>
            </a:r>
            <a:r>
              <a:rPr lang="en-US" dirty="0" err="1" smtClean="0"/>
              <a:t>ReSructued</a:t>
            </a:r>
            <a:r>
              <a:rPr lang="en-US" dirty="0" smtClean="0"/>
              <a:t> Text (</a:t>
            </a:r>
            <a:r>
              <a:rPr lang="en-US" dirty="0" err="1" smtClean="0"/>
              <a:t>ReST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9" name="Gerade Verbindung mit Pfeil 68"/>
          <p:cNvCxnSpPr/>
          <p:nvPr/>
        </p:nvCxnSpPr>
        <p:spPr bwMode="auto">
          <a:xfrm>
            <a:off x="2183399" y="4435975"/>
            <a:ext cx="1127159" cy="85748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extfeld 81"/>
          <p:cNvSpPr txBox="1"/>
          <p:nvPr/>
        </p:nvSpPr>
        <p:spPr>
          <a:xfrm>
            <a:off x="3247196" y="3229709"/>
            <a:ext cx="1842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Creating POUs</a:t>
            </a:r>
            <a:endParaRPr lang="en-US" dirty="0"/>
          </a:p>
        </p:txBody>
      </p:sp>
      <p:cxnSp>
        <p:nvCxnSpPr>
          <p:cNvPr id="84" name="Gerade Verbindung mit Pfeil 83"/>
          <p:cNvCxnSpPr/>
          <p:nvPr/>
        </p:nvCxnSpPr>
        <p:spPr bwMode="auto">
          <a:xfrm flipV="1">
            <a:off x="1764856" y="2218512"/>
            <a:ext cx="1046357" cy="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Textfeld 91"/>
          <p:cNvSpPr txBox="1"/>
          <p:nvPr/>
        </p:nvSpPr>
        <p:spPr>
          <a:xfrm>
            <a:off x="3752059" y="1571283"/>
            <a:ext cx="3422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B050"/>
                </a:solidFill>
              </a:rPr>
              <a:t>5 Steps needed for creating a library</a:t>
            </a:r>
          </a:p>
        </p:txBody>
      </p:sp>
      <p:sp>
        <p:nvSpPr>
          <p:cNvPr id="34" name="Geschweifte Klammer rechts 33"/>
          <p:cNvSpPr/>
          <p:nvPr/>
        </p:nvSpPr>
        <p:spPr bwMode="auto">
          <a:xfrm>
            <a:off x="2913087" y="2859192"/>
            <a:ext cx="326405" cy="866423"/>
          </a:xfrm>
          <a:prstGeom prst="rightBrace">
            <a:avLst>
              <a:gd name="adj1" fmla="val 8333"/>
              <a:gd name="adj2" fmla="val 61955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128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Information: Main </a:t>
            </a:r>
            <a:r>
              <a:rPr lang="en-US" dirty="0" smtClean="0"/>
              <a:t>entries</a:t>
            </a: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439471" y="665019"/>
            <a:ext cx="316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 information consist of the following elements: 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4074980" y="2129606"/>
            <a:ext cx="3083267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d) Category must be selected from the file </a:t>
            </a:r>
            <a:r>
              <a:rPr lang="en-US" sz="1200" i="1" dirty="0" err="1" smtClean="0"/>
              <a:t>LibraryCategoryWago</a:t>
            </a:r>
            <a:r>
              <a:rPr lang="en-US" sz="1200" i="1" dirty="0" smtClean="0"/>
              <a:t>&lt;version&gt;.libcat.xml</a:t>
            </a:r>
            <a:r>
              <a:rPr lang="en-US" sz="1200" dirty="0" smtClean="0"/>
              <a:t> and NOT from other saved project OR library</a:t>
            </a:r>
            <a:endParaRPr lang="en-US" sz="1200" i="1" dirty="0"/>
          </a:p>
        </p:txBody>
      </p:sp>
      <p:sp>
        <p:nvSpPr>
          <p:cNvPr id="7" name="Textfeld 6"/>
          <p:cNvSpPr txBox="1"/>
          <p:nvPr/>
        </p:nvSpPr>
        <p:spPr>
          <a:xfrm>
            <a:off x="4059866" y="1188240"/>
            <a:ext cx="3599469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dirty="0" smtClean="0"/>
              <a:t>) Company: WAGO (capital letters) </a:t>
            </a:r>
            <a:endParaRPr lang="en-US" sz="1200" i="1" dirty="0"/>
          </a:p>
        </p:txBody>
      </p:sp>
      <p:sp>
        <p:nvSpPr>
          <p:cNvPr id="9" name="Textfeld 8"/>
          <p:cNvSpPr txBox="1"/>
          <p:nvPr/>
        </p:nvSpPr>
        <p:spPr>
          <a:xfrm>
            <a:off x="4068004" y="3645412"/>
            <a:ext cx="308326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g</a:t>
            </a:r>
            <a:r>
              <a:rPr lang="en-US" sz="1200" dirty="0" smtClean="0"/>
              <a:t>) Description of the library in English</a:t>
            </a:r>
            <a:endParaRPr lang="en-US" sz="1200" i="1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9" y="1254524"/>
            <a:ext cx="2688774" cy="281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Gerade Verbindung mit Pfeil 10"/>
          <p:cNvCxnSpPr/>
          <p:nvPr/>
        </p:nvCxnSpPr>
        <p:spPr bwMode="auto">
          <a:xfrm flipV="1">
            <a:off x="2197351" y="1382936"/>
            <a:ext cx="1862515" cy="48865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feld 12"/>
          <p:cNvSpPr txBox="1"/>
          <p:nvPr/>
        </p:nvSpPr>
        <p:spPr>
          <a:xfrm>
            <a:off x="4074980" y="1499337"/>
            <a:ext cx="3599469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b) Title: </a:t>
            </a:r>
            <a:r>
              <a:rPr lang="en-US" sz="1200" dirty="0" err="1" smtClean="0"/>
              <a:t>WagoAppXxx</a:t>
            </a:r>
            <a:r>
              <a:rPr lang="en-US" sz="1200" dirty="0" smtClean="0"/>
              <a:t> </a:t>
            </a:r>
            <a:endParaRPr lang="en-US" sz="1200" i="1" dirty="0"/>
          </a:p>
        </p:txBody>
      </p:sp>
      <p:cxnSp>
        <p:nvCxnSpPr>
          <p:cNvPr id="14" name="Gerade Verbindung mit Pfeil 13"/>
          <p:cNvCxnSpPr>
            <a:endCxn id="13" idx="1"/>
          </p:cNvCxnSpPr>
          <p:nvPr/>
        </p:nvCxnSpPr>
        <p:spPr bwMode="auto">
          <a:xfrm flipV="1">
            <a:off x="2336864" y="1637837"/>
            <a:ext cx="1738115" cy="410747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feld 14"/>
          <p:cNvSpPr txBox="1"/>
          <p:nvPr/>
        </p:nvSpPr>
        <p:spPr>
          <a:xfrm>
            <a:off x="4068004" y="1809174"/>
            <a:ext cx="4547005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c) Version: &lt;Major&gt;.&lt;Minor&gt;.&lt;</a:t>
            </a:r>
            <a:r>
              <a:rPr lang="en-US" sz="1200" dirty="0" err="1" smtClean="0"/>
              <a:t>Bugfix</a:t>
            </a:r>
            <a:r>
              <a:rPr lang="en-US" sz="1200" dirty="0" smtClean="0"/>
              <a:t>&gt;.&lt;RC&gt;. </a:t>
            </a:r>
            <a:r>
              <a:rPr lang="en-US" sz="1200" dirty="0" err="1" smtClean="0"/>
              <a:t>Eg</a:t>
            </a:r>
            <a:r>
              <a:rPr lang="en-US" sz="1200" dirty="0" smtClean="0"/>
              <a:t>: 1.2.3.4</a:t>
            </a:r>
            <a:endParaRPr lang="en-US" sz="1200" i="1" dirty="0"/>
          </a:p>
        </p:txBody>
      </p:sp>
      <p:cxnSp>
        <p:nvCxnSpPr>
          <p:cNvPr id="16" name="Gerade Verbindung mit Pfeil 15"/>
          <p:cNvCxnSpPr>
            <a:endCxn id="15" idx="1"/>
          </p:cNvCxnSpPr>
          <p:nvPr/>
        </p:nvCxnSpPr>
        <p:spPr bwMode="auto">
          <a:xfrm flipV="1">
            <a:off x="2197351" y="1947674"/>
            <a:ext cx="1870653" cy="26654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/>
          <p:cNvCxnSpPr/>
          <p:nvPr/>
        </p:nvCxnSpPr>
        <p:spPr bwMode="auto">
          <a:xfrm flipV="1">
            <a:off x="2833304" y="2304893"/>
            <a:ext cx="1221913" cy="8312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feld 22"/>
          <p:cNvSpPr txBox="1"/>
          <p:nvPr/>
        </p:nvSpPr>
        <p:spPr>
          <a:xfrm>
            <a:off x="4055216" y="3219074"/>
            <a:ext cx="308326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f) Author: WAGO</a:t>
            </a:r>
            <a:endParaRPr lang="en-US" sz="1200" i="1" dirty="0"/>
          </a:p>
        </p:txBody>
      </p:sp>
      <p:cxnSp>
        <p:nvCxnSpPr>
          <p:cNvPr id="24" name="Gerade Verbindung mit Pfeil 23"/>
          <p:cNvCxnSpPr>
            <a:endCxn id="23" idx="1"/>
          </p:cNvCxnSpPr>
          <p:nvPr/>
        </p:nvCxnSpPr>
        <p:spPr bwMode="auto">
          <a:xfrm>
            <a:off x="2567063" y="2775187"/>
            <a:ext cx="1488153" cy="582387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/>
          <p:cNvCxnSpPr>
            <a:endCxn id="9" idx="1"/>
          </p:cNvCxnSpPr>
          <p:nvPr/>
        </p:nvCxnSpPr>
        <p:spPr bwMode="auto">
          <a:xfrm>
            <a:off x="2567063" y="3066380"/>
            <a:ext cx="1500941" cy="717533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feld 16"/>
          <p:cNvSpPr txBox="1"/>
          <p:nvPr/>
        </p:nvSpPr>
        <p:spPr>
          <a:xfrm>
            <a:off x="4056379" y="2812256"/>
            <a:ext cx="3083267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e) Name space: same as title (</a:t>
            </a:r>
            <a:r>
              <a:rPr lang="en-US" sz="1200" dirty="0" err="1" smtClean="0"/>
              <a:t>WagoAppXxx</a:t>
            </a:r>
            <a:r>
              <a:rPr lang="en-US" sz="1200" dirty="0" smtClean="0"/>
              <a:t>)</a:t>
            </a:r>
            <a:endParaRPr lang="en-US" sz="1200" i="1" dirty="0"/>
          </a:p>
        </p:txBody>
      </p:sp>
      <p:cxnSp>
        <p:nvCxnSpPr>
          <p:cNvPr id="18" name="Gerade Verbindung mit Pfeil 17"/>
          <p:cNvCxnSpPr>
            <a:endCxn id="17" idx="1"/>
          </p:cNvCxnSpPr>
          <p:nvPr/>
        </p:nvCxnSpPr>
        <p:spPr bwMode="auto">
          <a:xfrm>
            <a:off x="2567063" y="2599617"/>
            <a:ext cx="1489316" cy="44347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feld 20"/>
          <p:cNvSpPr txBox="1"/>
          <p:nvPr/>
        </p:nvSpPr>
        <p:spPr>
          <a:xfrm>
            <a:off x="5410973" y="4240304"/>
            <a:ext cx="3083267" cy="19389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 enable transformation of comments in </a:t>
            </a:r>
            <a:r>
              <a:rPr lang="en-US" sz="1200" dirty="0" err="1" smtClean="0"/>
              <a:t>ReStructured</a:t>
            </a:r>
            <a:r>
              <a:rPr lang="en-US" sz="1200" dirty="0" smtClean="0"/>
              <a:t> Text to auto documentation in CODESYS, the property of the library MUST ADDED with the following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 smtClean="0"/>
              <a:t>Key: </a:t>
            </a:r>
            <a:r>
              <a:rPr lang="en-US" sz="1200" i="1" dirty="0" err="1" smtClean="0"/>
              <a:t>DocFormat</a:t>
            </a:r>
            <a:endParaRPr lang="en-US" sz="1200" i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 smtClean="0"/>
              <a:t>Type: 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 smtClean="0"/>
              <a:t>Value: </a:t>
            </a:r>
            <a:r>
              <a:rPr lang="en-US" sz="1200" i="1" dirty="0" err="1" smtClean="0"/>
              <a:t>reStructuredText</a:t>
            </a:r>
            <a:endParaRPr lang="en-US" sz="1200" i="1" dirty="0" smtClean="0"/>
          </a:p>
          <a:p>
            <a:endParaRPr lang="en-US" sz="1200" i="1" dirty="0"/>
          </a:p>
          <a:p>
            <a:r>
              <a:rPr lang="en-US" sz="1200" dirty="0" smtClean="0"/>
              <a:t>The added key will be shown in the property table.</a:t>
            </a:r>
            <a:endParaRPr lang="en-US" sz="12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0" y="4143809"/>
            <a:ext cx="2559687" cy="1286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459" y="4085704"/>
            <a:ext cx="2711514" cy="2057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5998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Information: Library Category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" y="1331624"/>
            <a:ext cx="8260685" cy="3709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439471" y="914401"/>
            <a:ext cx="3166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Assigning category for library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3299513" y="2367015"/>
            <a:ext cx="3083267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2) Category must be selected from the file </a:t>
            </a:r>
            <a:r>
              <a:rPr lang="en-US" sz="1200" i="1" dirty="0" err="1" smtClean="0">
                <a:solidFill>
                  <a:srgbClr val="FF0000"/>
                </a:solidFill>
              </a:rPr>
              <a:t>LibraryCategoryWago</a:t>
            </a:r>
            <a:r>
              <a:rPr lang="en-US" sz="1200" i="1" dirty="0" smtClean="0">
                <a:solidFill>
                  <a:srgbClr val="FF0000"/>
                </a:solidFill>
              </a:rPr>
              <a:t>&lt;version&gt;.libcat.xml</a:t>
            </a:r>
            <a:r>
              <a:rPr lang="en-US" sz="1200" dirty="0" smtClean="0">
                <a:solidFill>
                  <a:srgbClr val="FF0000"/>
                </a:solidFill>
              </a:rPr>
              <a:t> and NOT from other saved project OR library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94097" y="2864171"/>
            <a:ext cx="40343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1)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51535" y="4930107"/>
            <a:ext cx="3083267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3) Internally CODESYS relies on the validity of GUIDs. Hence the category need to be imported from the LATEST version of the libcat.xml file because the definition may be obsolete.</a:t>
            </a:r>
            <a:endParaRPr lang="en-US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1387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feil nach unten 15"/>
          <p:cNvSpPr/>
          <p:nvPr/>
        </p:nvSpPr>
        <p:spPr bwMode="auto">
          <a:xfrm>
            <a:off x="1074258" y="3071245"/>
            <a:ext cx="298792" cy="1081392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Abgerundetes Rechteck 29"/>
          <p:cNvSpPr/>
          <p:nvPr/>
        </p:nvSpPr>
        <p:spPr bwMode="auto">
          <a:xfrm>
            <a:off x="371455" y="1636149"/>
            <a:ext cx="1771831" cy="1435097"/>
          </a:xfrm>
          <a:prstGeom prst="roundRect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ea typeface="ＭＳ Ｐゴシック" charset="0"/>
              </a:rPr>
              <a:t>Plan for major release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78431" y="2186800"/>
            <a:ext cx="17718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 library has major changes that is incompatible with the previous version 5. A major release has been planed for version </a:t>
            </a:r>
            <a:r>
              <a:rPr lang="en-US" sz="1000" b="1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32" name="Abgerundetes Rechteck 31"/>
          <p:cNvSpPr/>
          <p:nvPr/>
        </p:nvSpPr>
        <p:spPr bwMode="auto">
          <a:xfrm>
            <a:off x="37782" y="3115297"/>
            <a:ext cx="975438" cy="102222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ea typeface="ＭＳ Ｐゴシック" charset="0"/>
              </a:rPr>
              <a:t>Beta version for major release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ＭＳ Ｐゴシック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257370" y="3246082"/>
            <a:ext cx="177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1</a:t>
            </a:r>
            <a:r>
              <a:rPr lang="en-US" sz="1000" baseline="30000" dirty="0" smtClean="0"/>
              <a:t>st</a:t>
            </a:r>
            <a:r>
              <a:rPr lang="en-US" sz="1000" dirty="0" smtClean="0"/>
              <a:t> Beta version is </a:t>
            </a:r>
            <a:r>
              <a:rPr lang="en-US" sz="1000" b="1" dirty="0">
                <a:solidFill>
                  <a:srgbClr val="FFC000"/>
                </a:solidFill>
              </a:rPr>
              <a:t>6</a:t>
            </a:r>
            <a:r>
              <a:rPr lang="en-US" sz="1000" dirty="0"/>
              <a:t>.0.0.</a:t>
            </a:r>
            <a:r>
              <a:rPr lang="en-US" sz="1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255626" y="3485996"/>
            <a:ext cx="177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2</a:t>
            </a:r>
            <a:r>
              <a:rPr lang="en-US" sz="1000" baseline="30000" dirty="0" smtClean="0"/>
              <a:t>nd</a:t>
            </a:r>
            <a:r>
              <a:rPr lang="en-US" sz="1000" dirty="0" smtClean="0"/>
              <a:t> Beta version is </a:t>
            </a:r>
            <a:r>
              <a:rPr lang="en-US" sz="1000" b="1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.0.0.</a:t>
            </a:r>
            <a:r>
              <a:rPr lang="en-US" sz="1000" dirty="0" smtClean="0">
                <a:solidFill>
                  <a:srgbClr val="FF0000"/>
                </a:solidFill>
              </a:rPr>
              <a:t>2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1249813" y="3721523"/>
            <a:ext cx="177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n</a:t>
            </a:r>
            <a:r>
              <a:rPr lang="en-US" sz="900" baseline="30000" dirty="0" smtClean="0"/>
              <a:t>th</a:t>
            </a:r>
            <a:r>
              <a:rPr lang="en-US" sz="900" dirty="0" smtClean="0"/>
              <a:t> </a:t>
            </a:r>
            <a:r>
              <a:rPr lang="en-US" sz="1000" dirty="0" smtClean="0"/>
              <a:t>Beta version is </a:t>
            </a:r>
            <a:r>
              <a:rPr lang="en-US" sz="1000" b="1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.0.0.</a:t>
            </a:r>
            <a:r>
              <a:rPr lang="en-US" sz="1000" dirty="0" smtClean="0">
                <a:solidFill>
                  <a:srgbClr val="FF0000"/>
                </a:solidFill>
              </a:rPr>
              <a:t>n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44" name="Abgerundetes Rechteck 43"/>
          <p:cNvSpPr/>
          <p:nvPr/>
        </p:nvSpPr>
        <p:spPr bwMode="auto">
          <a:xfrm>
            <a:off x="267981" y="4229468"/>
            <a:ext cx="1771831" cy="1435097"/>
          </a:xfrm>
          <a:prstGeom prst="roundRect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ea typeface="ＭＳ Ｐゴシック" charset="0"/>
              </a:rPr>
              <a:t>Major release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288909" y="4621422"/>
            <a:ext cx="17718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beta version is fully tested and now released. The Major released version is </a:t>
            </a:r>
            <a:r>
              <a:rPr lang="en-US" sz="1000" dirty="0">
                <a:solidFill>
                  <a:srgbClr val="FFC000"/>
                </a:solidFill>
              </a:rPr>
              <a:t>6</a:t>
            </a:r>
            <a:r>
              <a:rPr lang="en-US" sz="1000" dirty="0"/>
              <a:t>.0.0.</a:t>
            </a:r>
            <a:r>
              <a:rPr lang="en-US" sz="1000" dirty="0">
                <a:solidFill>
                  <a:srgbClr val="FF0000"/>
                </a:solidFill>
              </a:rPr>
              <a:t>0</a:t>
            </a:r>
            <a:r>
              <a:rPr lang="en-US" sz="1000" dirty="0" smtClean="0">
                <a:solidFill>
                  <a:srgbClr val="FF0000"/>
                </a:solidFill>
              </a:rPr>
              <a:t>*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800" dirty="0">
                <a:solidFill>
                  <a:srgbClr val="FF0000"/>
                </a:solidFill>
              </a:rPr>
              <a:t>*</a:t>
            </a:r>
            <a:r>
              <a:rPr lang="en-US" sz="800" dirty="0" smtClean="0"/>
              <a:t>Beta (Released candidate) </a:t>
            </a:r>
            <a:r>
              <a:rPr lang="en-US" sz="800" dirty="0"/>
              <a:t>number is set to zero to all released version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46" name="Pfeil nach unten 45"/>
          <p:cNvSpPr/>
          <p:nvPr/>
        </p:nvSpPr>
        <p:spPr bwMode="auto">
          <a:xfrm>
            <a:off x="4087768" y="3092625"/>
            <a:ext cx="298792" cy="1081392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Abgerundetes Rechteck 46"/>
          <p:cNvSpPr/>
          <p:nvPr/>
        </p:nvSpPr>
        <p:spPr bwMode="auto">
          <a:xfrm>
            <a:off x="3384965" y="1657529"/>
            <a:ext cx="1771831" cy="1435097"/>
          </a:xfrm>
          <a:prstGeom prst="round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ea typeface="ＭＳ Ｐゴシック" charset="0"/>
              </a:rPr>
              <a:t>Plan for bug fix release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3391941" y="2208180"/>
            <a:ext cx="1771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released library </a:t>
            </a:r>
            <a:r>
              <a:rPr lang="en-US" sz="1000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.0.0.</a:t>
            </a:r>
            <a:r>
              <a:rPr lang="en-US" sz="1000" dirty="0" smtClean="0">
                <a:solidFill>
                  <a:srgbClr val="FF0000"/>
                </a:solidFill>
              </a:rPr>
              <a:t>0 </a:t>
            </a:r>
            <a:r>
              <a:rPr lang="en-US" sz="1000" dirty="0" smtClean="0"/>
              <a:t>underwent bug fix. A Bug fix release must be prepared.</a:t>
            </a:r>
            <a:endParaRPr lang="en-US" sz="1000" dirty="0"/>
          </a:p>
        </p:txBody>
      </p:sp>
      <p:sp>
        <p:nvSpPr>
          <p:cNvPr id="49" name="Abgerundetes Rechteck 48"/>
          <p:cNvSpPr/>
          <p:nvPr/>
        </p:nvSpPr>
        <p:spPr bwMode="auto">
          <a:xfrm>
            <a:off x="3051292" y="3136677"/>
            <a:ext cx="975438" cy="102222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ea typeface="ＭＳ Ｐゴシック" charset="0"/>
              </a:rPr>
              <a:t>Beta version for bug fix release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ＭＳ Ｐゴシック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4270880" y="3267462"/>
            <a:ext cx="177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1</a:t>
            </a:r>
            <a:r>
              <a:rPr lang="en-US" sz="1000" baseline="30000" dirty="0" smtClean="0"/>
              <a:t>st</a:t>
            </a:r>
            <a:r>
              <a:rPr lang="en-US" sz="1000" dirty="0" smtClean="0"/>
              <a:t> Beta version is </a:t>
            </a:r>
            <a:r>
              <a:rPr lang="en-US" sz="1000" b="1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.0.</a:t>
            </a:r>
            <a:r>
              <a:rPr lang="en-US" sz="1000" b="1" dirty="0" smtClean="0">
                <a:solidFill>
                  <a:srgbClr val="00B05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dirty="0" smtClean="0">
                <a:solidFill>
                  <a:srgbClr val="FF0000"/>
                </a:solidFill>
              </a:rPr>
              <a:t>1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4269136" y="3507375"/>
            <a:ext cx="177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2</a:t>
            </a:r>
            <a:r>
              <a:rPr lang="en-US" sz="1000" baseline="30000" dirty="0" smtClean="0"/>
              <a:t>nd</a:t>
            </a:r>
            <a:r>
              <a:rPr lang="en-US" sz="1000" dirty="0" smtClean="0"/>
              <a:t> Beta version is </a:t>
            </a:r>
            <a:r>
              <a:rPr lang="en-US" sz="1000" b="1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.0.</a:t>
            </a:r>
            <a:r>
              <a:rPr lang="en-US" sz="1000" b="1" dirty="0" smtClean="0">
                <a:solidFill>
                  <a:srgbClr val="00B05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dirty="0" smtClean="0">
                <a:solidFill>
                  <a:srgbClr val="FF0000"/>
                </a:solidFill>
              </a:rPr>
              <a:t>2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4263323" y="3742902"/>
            <a:ext cx="177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n</a:t>
            </a:r>
            <a:r>
              <a:rPr lang="en-US" sz="900" baseline="30000" dirty="0" smtClean="0"/>
              <a:t>th</a:t>
            </a:r>
            <a:r>
              <a:rPr lang="en-US" sz="900" dirty="0" smtClean="0"/>
              <a:t> </a:t>
            </a:r>
            <a:r>
              <a:rPr lang="en-US" sz="1000" dirty="0" smtClean="0"/>
              <a:t>Beta version is </a:t>
            </a:r>
            <a:r>
              <a:rPr lang="en-US" sz="1000" b="1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.0.</a:t>
            </a:r>
            <a:r>
              <a:rPr lang="en-US" sz="1000" b="1" dirty="0" smtClean="0">
                <a:solidFill>
                  <a:srgbClr val="00B05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dirty="0" smtClean="0">
                <a:solidFill>
                  <a:srgbClr val="FF0000"/>
                </a:solidFill>
              </a:rPr>
              <a:t>n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3" name="Abgerundetes Rechteck 52"/>
          <p:cNvSpPr/>
          <p:nvPr/>
        </p:nvSpPr>
        <p:spPr bwMode="auto">
          <a:xfrm>
            <a:off x="3281492" y="4250848"/>
            <a:ext cx="1771831" cy="1435097"/>
          </a:xfrm>
          <a:prstGeom prst="roundRect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ea typeface="ＭＳ Ｐゴシック" charset="0"/>
              </a:rPr>
              <a:t>Bug fix release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3302419" y="4642802"/>
            <a:ext cx="17718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beta version is fully tested and now released. The </a:t>
            </a:r>
            <a:r>
              <a:rPr lang="en-US" sz="1000" dirty="0" smtClean="0"/>
              <a:t>bug fix </a:t>
            </a:r>
            <a:r>
              <a:rPr lang="en-US" sz="1000" dirty="0"/>
              <a:t>released version is </a:t>
            </a:r>
            <a:r>
              <a:rPr lang="en-US" sz="1000" b="1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.0.</a:t>
            </a:r>
            <a:r>
              <a:rPr lang="en-US" sz="1000" b="1" dirty="0" smtClean="0">
                <a:solidFill>
                  <a:srgbClr val="00B05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dirty="0">
                <a:solidFill>
                  <a:srgbClr val="FF0000"/>
                </a:solidFill>
              </a:rPr>
              <a:t>0</a:t>
            </a:r>
            <a:r>
              <a:rPr lang="en-US" sz="1000" dirty="0" smtClean="0">
                <a:solidFill>
                  <a:srgbClr val="FF0000"/>
                </a:solidFill>
              </a:rPr>
              <a:t>*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800" dirty="0">
                <a:solidFill>
                  <a:srgbClr val="FF0000"/>
                </a:solidFill>
              </a:rPr>
              <a:t>*</a:t>
            </a:r>
            <a:r>
              <a:rPr lang="en-US" sz="800" dirty="0"/>
              <a:t>Beta (Released candidate) number is set to zero to all released version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55" name="Pfeil nach unten 54"/>
          <p:cNvSpPr/>
          <p:nvPr/>
        </p:nvSpPr>
        <p:spPr bwMode="auto">
          <a:xfrm>
            <a:off x="7086745" y="3078536"/>
            <a:ext cx="298792" cy="1081392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6" name="Abgerundetes Rechteck 55"/>
          <p:cNvSpPr/>
          <p:nvPr/>
        </p:nvSpPr>
        <p:spPr bwMode="auto">
          <a:xfrm>
            <a:off x="6383942" y="1643440"/>
            <a:ext cx="1771831" cy="1435097"/>
          </a:xfrm>
          <a:prstGeom prst="round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ea typeface="ＭＳ Ｐゴシック" charset="0"/>
              </a:rPr>
              <a:t>Plan for Minor release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6390919" y="2194091"/>
            <a:ext cx="177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released library </a:t>
            </a:r>
            <a:r>
              <a:rPr lang="en-US" sz="1000" b="1" dirty="0">
                <a:solidFill>
                  <a:srgbClr val="FFC000"/>
                </a:solidFill>
              </a:rPr>
              <a:t>6</a:t>
            </a:r>
            <a:r>
              <a:rPr lang="en-US" sz="1000" dirty="0"/>
              <a:t>.0.</a:t>
            </a:r>
            <a:r>
              <a:rPr lang="en-US" sz="1000" b="1" dirty="0">
                <a:solidFill>
                  <a:srgbClr val="00B050"/>
                </a:solidFill>
              </a:rPr>
              <a:t>1</a:t>
            </a:r>
            <a:r>
              <a:rPr lang="en-US" sz="1000" dirty="0"/>
              <a:t>.</a:t>
            </a:r>
            <a:r>
              <a:rPr lang="en-US" sz="1000" dirty="0">
                <a:solidFill>
                  <a:srgbClr val="FF0000"/>
                </a:solidFill>
              </a:rPr>
              <a:t>0 </a:t>
            </a:r>
            <a:r>
              <a:rPr lang="en-US" sz="1000" dirty="0" smtClean="0"/>
              <a:t>were added with additional POUs. A minor release must be prepared.</a:t>
            </a:r>
            <a:endParaRPr lang="en-US" sz="1000" dirty="0"/>
          </a:p>
        </p:txBody>
      </p:sp>
      <p:sp>
        <p:nvSpPr>
          <p:cNvPr id="58" name="Abgerundetes Rechteck 57"/>
          <p:cNvSpPr/>
          <p:nvPr/>
        </p:nvSpPr>
        <p:spPr bwMode="auto">
          <a:xfrm>
            <a:off x="6050270" y="3122588"/>
            <a:ext cx="975438" cy="102222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ea typeface="ＭＳ Ｐゴシック" charset="0"/>
              </a:rPr>
              <a:t>Beta version for minor release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ＭＳ Ｐゴシック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7269858" y="3253373"/>
            <a:ext cx="177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1</a:t>
            </a:r>
            <a:r>
              <a:rPr lang="en-US" sz="1000" baseline="30000" dirty="0" smtClean="0"/>
              <a:t>st</a:t>
            </a:r>
            <a:r>
              <a:rPr lang="en-US" sz="1000" dirty="0" smtClean="0"/>
              <a:t> Beta version is </a:t>
            </a:r>
            <a:r>
              <a:rPr lang="en-US" sz="1000" b="1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</a:t>
            </a:r>
            <a:r>
              <a:rPr lang="en-US" sz="1000" b="1" dirty="0" smtClean="0">
                <a:solidFill>
                  <a:srgbClr val="0070C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b="1" dirty="0" smtClean="0">
                <a:solidFill>
                  <a:srgbClr val="00B05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dirty="0" smtClean="0">
                <a:solidFill>
                  <a:srgbClr val="FF0000"/>
                </a:solidFill>
              </a:rPr>
              <a:t>1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60" name="Textfeld 59"/>
          <p:cNvSpPr txBox="1"/>
          <p:nvPr/>
        </p:nvSpPr>
        <p:spPr>
          <a:xfrm>
            <a:off x="7268113" y="3493287"/>
            <a:ext cx="177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2</a:t>
            </a:r>
            <a:r>
              <a:rPr lang="en-US" sz="1000" baseline="30000" dirty="0" smtClean="0"/>
              <a:t>nd</a:t>
            </a:r>
            <a:r>
              <a:rPr lang="en-US" sz="1000" dirty="0" smtClean="0"/>
              <a:t> Beta version is </a:t>
            </a:r>
            <a:r>
              <a:rPr lang="en-US" sz="1000" b="1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</a:t>
            </a:r>
            <a:r>
              <a:rPr lang="en-US" sz="1000" b="1" dirty="0" smtClean="0">
                <a:solidFill>
                  <a:srgbClr val="0070C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b="1" dirty="0" smtClean="0">
                <a:solidFill>
                  <a:srgbClr val="00B05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dirty="0" smtClean="0">
                <a:solidFill>
                  <a:srgbClr val="FF0000"/>
                </a:solidFill>
              </a:rPr>
              <a:t>2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61" name="Textfeld 60"/>
          <p:cNvSpPr txBox="1"/>
          <p:nvPr/>
        </p:nvSpPr>
        <p:spPr>
          <a:xfrm>
            <a:off x="7262301" y="3728814"/>
            <a:ext cx="177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n</a:t>
            </a:r>
            <a:r>
              <a:rPr lang="en-US" sz="900" baseline="30000" dirty="0" smtClean="0"/>
              <a:t>th</a:t>
            </a:r>
            <a:r>
              <a:rPr lang="en-US" sz="900" dirty="0" smtClean="0"/>
              <a:t> </a:t>
            </a:r>
            <a:r>
              <a:rPr lang="en-US" sz="1000" dirty="0" smtClean="0"/>
              <a:t>Beta version is </a:t>
            </a:r>
            <a:r>
              <a:rPr lang="en-US" sz="1000" b="1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</a:t>
            </a:r>
            <a:r>
              <a:rPr lang="en-US" sz="1000" b="1" dirty="0" smtClean="0">
                <a:solidFill>
                  <a:srgbClr val="0070C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b="1" dirty="0" smtClean="0">
                <a:solidFill>
                  <a:srgbClr val="00B05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dirty="0" smtClean="0">
                <a:solidFill>
                  <a:srgbClr val="FF0000"/>
                </a:solidFill>
              </a:rPr>
              <a:t>n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6280469" y="4236759"/>
            <a:ext cx="1771831" cy="1435097"/>
          </a:xfrm>
          <a:prstGeom prst="roundRect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ea typeface="ＭＳ Ｐゴシック" charset="0"/>
              </a:rPr>
              <a:t>Minor release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Textfeld 62"/>
          <p:cNvSpPr txBox="1"/>
          <p:nvPr/>
        </p:nvSpPr>
        <p:spPr>
          <a:xfrm>
            <a:off x="6301396" y="4628713"/>
            <a:ext cx="17718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beta version is fully tested and now released. The </a:t>
            </a:r>
            <a:r>
              <a:rPr lang="en-US" sz="1000" dirty="0" smtClean="0"/>
              <a:t>bug fix </a:t>
            </a:r>
            <a:r>
              <a:rPr lang="en-US" sz="1000" dirty="0"/>
              <a:t>released version is </a:t>
            </a:r>
            <a:r>
              <a:rPr lang="en-US" sz="1000" b="1" dirty="0" smtClean="0">
                <a:solidFill>
                  <a:srgbClr val="FFC000"/>
                </a:solidFill>
              </a:rPr>
              <a:t>6</a:t>
            </a:r>
            <a:r>
              <a:rPr lang="en-US" sz="1000" dirty="0" smtClean="0"/>
              <a:t>.</a:t>
            </a:r>
            <a:r>
              <a:rPr lang="en-US" sz="1000" b="1" dirty="0" smtClean="0">
                <a:solidFill>
                  <a:srgbClr val="0070C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b="1" dirty="0" smtClean="0">
                <a:solidFill>
                  <a:srgbClr val="00B050"/>
                </a:solidFill>
              </a:rPr>
              <a:t>1</a:t>
            </a:r>
            <a:r>
              <a:rPr lang="en-US" sz="1000" dirty="0" smtClean="0"/>
              <a:t>.</a:t>
            </a:r>
            <a:r>
              <a:rPr lang="en-US" sz="1000" dirty="0" smtClean="0">
                <a:solidFill>
                  <a:srgbClr val="FF0000"/>
                </a:solidFill>
              </a:rPr>
              <a:t>0*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800" dirty="0">
                <a:solidFill>
                  <a:srgbClr val="FF0000"/>
                </a:solidFill>
              </a:rPr>
              <a:t>*</a:t>
            </a:r>
            <a:r>
              <a:rPr lang="en-US" sz="800" dirty="0"/>
              <a:t>Beta (Released candidate) number is set to zero to all released version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970927" y="1214496"/>
            <a:ext cx="4531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Version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&lt;</a:t>
            </a:r>
            <a:r>
              <a:rPr lang="en-US" b="1" dirty="0" smtClean="0">
                <a:solidFill>
                  <a:srgbClr val="FFC000"/>
                </a:solidFill>
              </a:rPr>
              <a:t>Major</a:t>
            </a:r>
            <a:r>
              <a:rPr lang="en-US" b="1" dirty="0"/>
              <a:t>&gt;.&lt;</a:t>
            </a:r>
            <a:r>
              <a:rPr lang="en-US" b="1" dirty="0">
                <a:solidFill>
                  <a:srgbClr val="0070C0"/>
                </a:solidFill>
              </a:rPr>
              <a:t>Minor</a:t>
            </a:r>
            <a:r>
              <a:rPr lang="en-US" b="1" dirty="0"/>
              <a:t>&gt;.&lt;</a:t>
            </a:r>
            <a:r>
              <a:rPr lang="en-US" b="1" dirty="0" smtClean="0">
                <a:solidFill>
                  <a:srgbClr val="00B050"/>
                </a:solidFill>
              </a:rPr>
              <a:t>Bug fix</a:t>
            </a:r>
            <a:r>
              <a:rPr lang="en-US" b="1" dirty="0"/>
              <a:t>&gt;.&lt;</a:t>
            </a:r>
            <a:r>
              <a:rPr lang="en-US" b="1" dirty="0" smtClean="0">
                <a:solidFill>
                  <a:srgbClr val="FF0000"/>
                </a:solidFill>
              </a:rPr>
              <a:t>Released Candidate</a:t>
            </a:r>
            <a:r>
              <a:rPr lang="en-US" b="1" dirty="0" smtClean="0"/>
              <a:t>&gt;. </a:t>
            </a:r>
            <a:endParaRPr lang="de-DE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06" y="5860886"/>
            <a:ext cx="37015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feld 33"/>
          <p:cNvSpPr txBox="1"/>
          <p:nvPr/>
        </p:nvSpPr>
        <p:spPr>
          <a:xfrm>
            <a:off x="4046784" y="5923512"/>
            <a:ext cx="4074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CC99"/>
                </a:solidFill>
                <a:latin typeface="CourierPS" pitchFamily="49" charset="0"/>
              </a:rPr>
              <a:t>// The version is typed in the project properties</a:t>
            </a:r>
            <a:endParaRPr lang="en-US" sz="800" b="1" dirty="0">
              <a:solidFill>
                <a:srgbClr val="00CC99"/>
              </a:solidFill>
              <a:latin typeface="CourierPS" pitchFamily="49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 idx="4294967295"/>
          </p:nvPr>
        </p:nvSpPr>
        <p:spPr>
          <a:xfrm>
            <a:off x="457200" y="341314"/>
            <a:ext cx="8229600" cy="447675"/>
          </a:xfrm>
          <a:prstGeom prst="rect">
            <a:avLst/>
          </a:prstGeom>
        </p:spPr>
        <p:txBody>
          <a:bodyPr/>
          <a:lstStyle/>
          <a:p>
            <a:pPr rtl="0" eaLnBrk="0" fontAlgn="base" hangingPunct="0"/>
            <a:r>
              <a:rPr lang="en-US" kern="1200" dirty="0" smtClean="0">
                <a:solidFill>
                  <a:srgbClr val="000000"/>
                </a:solidFill>
                <a:effectLst/>
                <a:latin typeface="Arial"/>
                <a:ea typeface="ＭＳ Ｐゴシック"/>
              </a:rPr>
              <a:t>Project Information: Library Version </a:t>
            </a:r>
            <a:endParaRPr lang="de-DE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40571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41314"/>
            <a:ext cx="8229600" cy="447675"/>
          </a:xfrm>
        </p:spPr>
        <p:txBody>
          <a:bodyPr/>
          <a:lstStyle/>
          <a:p>
            <a:r>
              <a:rPr lang="en-US" dirty="0" smtClean="0"/>
              <a:t>2. Create version history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0" y="857489"/>
            <a:ext cx="3483825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/>
              <a:t>The version history is no more using </a:t>
            </a:r>
            <a:r>
              <a:rPr lang="en-US" sz="1200" dirty="0" err="1" smtClean="0"/>
              <a:t>FuVersion</a:t>
            </a:r>
            <a:r>
              <a:rPr lang="en-US" sz="1200" dirty="0" smtClean="0"/>
              <a:t> but using a GVL named </a:t>
            </a:r>
            <a:r>
              <a:rPr lang="en-US" sz="1200" i="1" dirty="0" err="1" smtClean="0"/>
              <a:t>VersionHistory</a:t>
            </a:r>
            <a:r>
              <a:rPr lang="en-US" sz="1200" dirty="0" smtClean="0"/>
              <a:t>.</a:t>
            </a:r>
            <a:r>
              <a:rPr lang="en-US" sz="1200" b="1" dirty="0" smtClean="0"/>
              <a:t> </a:t>
            </a:r>
            <a:r>
              <a:rPr lang="en-US" sz="1200" b="1" i="1" dirty="0" err="1" smtClean="0"/>
              <a:t>WagoSysVersion.library</a:t>
            </a:r>
            <a:r>
              <a:rPr lang="en-US" sz="1200" b="1" dirty="0" smtClean="0"/>
              <a:t> must be included in the library.</a:t>
            </a:r>
          </a:p>
          <a:p>
            <a:endParaRPr lang="en-US" sz="1200" i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" y="1738733"/>
            <a:ext cx="3396082" cy="188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17" y="3939640"/>
            <a:ext cx="1547448" cy="219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3464058" y="1186453"/>
            <a:ext cx="5103306" cy="3014979"/>
            <a:chOff x="3926541" y="2147988"/>
            <a:chExt cx="5528581" cy="3298602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1705" y="2147988"/>
              <a:ext cx="4194149" cy="2312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6541" y="4294616"/>
              <a:ext cx="5528581" cy="1151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Abgerundetes Rechteck 9"/>
            <p:cNvSpPr/>
            <p:nvPr/>
          </p:nvSpPr>
          <p:spPr bwMode="auto">
            <a:xfrm>
              <a:off x="4379294" y="4981434"/>
              <a:ext cx="2966133" cy="406726"/>
            </a:xfrm>
            <a:prstGeom prst="roundRect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3881984" y="1219152"/>
            <a:ext cx="4173082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CC99"/>
                </a:solidFill>
                <a:latin typeface="CourierPS" pitchFamily="49" charset="0"/>
              </a:rPr>
              <a:t>// The version history is written using </a:t>
            </a:r>
            <a:r>
              <a:rPr lang="en-US" sz="1200" b="1" dirty="0" err="1" smtClean="0">
                <a:solidFill>
                  <a:srgbClr val="00CC99"/>
                </a:solidFill>
                <a:latin typeface="CourierPS" pitchFamily="49" charset="0"/>
              </a:rPr>
              <a:t>ReStructured</a:t>
            </a:r>
            <a:r>
              <a:rPr lang="en-US" sz="1200" b="1" dirty="0" smtClean="0">
                <a:solidFill>
                  <a:srgbClr val="00CC99"/>
                </a:solidFill>
                <a:latin typeface="CourierPS" pitchFamily="49" charset="0"/>
              </a:rPr>
              <a:t> Text (</a:t>
            </a:r>
            <a:r>
              <a:rPr lang="en-US" sz="1200" b="1" dirty="0" err="1" smtClean="0">
                <a:solidFill>
                  <a:srgbClr val="00CC99"/>
                </a:solidFill>
                <a:latin typeface="CourierPS" pitchFamily="49" charset="0"/>
              </a:rPr>
              <a:t>ReST</a:t>
            </a:r>
            <a:r>
              <a:rPr lang="en-US" sz="1200" b="1" dirty="0" smtClean="0">
                <a:solidFill>
                  <a:srgbClr val="00CC99"/>
                </a:solidFill>
                <a:latin typeface="CourierPS" pitchFamily="49" charset="0"/>
              </a:rPr>
              <a:t>)</a:t>
            </a:r>
            <a:endParaRPr lang="en-US" sz="1200" b="1" i="1" dirty="0">
              <a:solidFill>
                <a:srgbClr val="00CC99"/>
              </a:solidFill>
              <a:latin typeface="CourierPS" pitchFamily="49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369499" y="4356426"/>
            <a:ext cx="495371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version information is handled by the element </a:t>
            </a:r>
            <a:r>
              <a:rPr lang="en-US" sz="1200" i="1" dirty="0" smtClean="0"/>
              <a:t>Info</a:t>
            </a:r>
            <a:r>
              <a:rPr lang="en-US" sz="1200" dirty="0" smtClean="0"/>
              <a:t> of type </a:t>
            </a:r>
            <a:r>
              <a:rPr lang="en-US" sz="1200" i="1" dirty="0" err="1" smtClean="0"/>
              <a:t>ProjectInfo</a:t>
            </a:r>
            <a:r>
              <a:rPr lang="en-US" sz="1200" dirty="0" smtClean="0"/>
              <a:t>. To enable this features, </a:t>
            </a:r>
            <a:r>
              <a:rPr lang="en-US" sz="1200" b="1" i="1" dirty="0" err="1" smtClean="0"/>
              <a:t>WagoSysVersion.library</a:t>
            </a:r>
            <a:r>
              <a:rPr lang="en-US" sz="1200" b="1" dirty="0" smtClean="0"/>
              <a:t> </a:t>
            </a:r>
            <a:r>
              <a:rPr lang="en-US" sz="1200" dirty="0" smtClean="0"/>
              <a:t>must be included in the library.</a:t>
            </a:r>
            <a:endParaRPr lang="en-US" sz="1200" i="1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748" y="5002756"/>
            <a:ext cx="501161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feld 29"/>
          <p:cNvSpPr txBox="1"/>
          <p:nvPr/>
        </p:nvSpPr>
        <p:spPr>
          <a:xfrm>
            <a:off x="3613649" y="5821043"/>
            <a:ext cx="177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Version of the library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1" name="Gerade Verbindung mit Pfeil 30"/>
          <p:cNvCxnSpPr>
            <a:endCxn id="30" idx="0"/>
          </p:cNvCxnSpPr>
          <p:nvPr/>
        </p:nvCxnSpPr>
        <p:spPr bwMode="auto">
          <a:xfrm flipH="1">
            <a:off x="4499564" y="5374228"/>
            <a:ext cx="649292" cy="44681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feld 31"/>
          <p:cNvSpPr txBox="1"/>
          <p:nvPr/>
        </p:nvSpPr>
        <p:spPr>
          <a:xfrm>
            <a:off x="4850994" y="5817893"/>
            <a:ext cx="177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Name of the library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Gerade Verbindung mit Pfeil 32"/>
          <p:cNvCxnSpPr>
            <a:endCxn id="32" idx="0"/>
          </p:cNvCxnSpPr>
          <p:nvPr/>
        </p:nvCxnSpPr>
        <p:spPr bwMode="auto">
          <a:xfrm flipH="1">
            <a:off x="5736909" y="5371078"/>
            <a:ext cx="649292" cy="44681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feld 33"/>
          <p:cNvSpPr txBox="1"/>
          <p:nvPr/>
        </p:nvSpPr>
        <p:spPr>
          <a:xfrm>
            <a:off x="6314182" y="5827661"/>
            <a:ext cx="177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License model ‘WAGO’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5" name="Gerade Verbindung mit Pfeil 34"/>
          <p:cNvCxnSpPr>
            <a:endCxn id="34" idx="0"/>
          </p:cNvCxnSpPr>
          <p:nvPr/>
        </p:nvCxnSpPr>
        <p:spPr bwMode="auto">
          <a:xfrm flipH="1">
            <a:off x="7200098" y="5371078"/>
            <a:ext cx="282325" cy="45658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849408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Create a </a:t>
            </a:r>
            <a:r>
              <a:rPr lang="de-DE" dirty="0" smtClean="0"/>
              <a:t>Library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4548250" y="1226000"/>
            <a:ext cx="369152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Project Information </a:t>
            </a:r>
            <a:r>
              <a:rPr lang="de-DE" sz="1700" dirty="0" err="1" smtClean="0"/>
              <a:t>is</a:t>
            </a:r>
            <a:r>
              <a:rPr lang="de-DE" sz="1700" dirty="0" smtClean="0"/>
              <a:t> </a:t>
            </a:r>
            <a:r>
              <a:rPr lang="de-DE" sz="1700" dirty="0" err="1" smtClean="0"/>
              <a:t>mandatory</a:t>
            </a:r>
            <a:r>
              <a:rPr lang="de-DE" sz="1700" dirty="0" smtClean="0"/>
              <a:t> </a:t>
            </a:r>
            <a:r>
              <a:rPr lang="de-DE" sz="1700" dirty="0" err="1" smtClean="0"/>
              <a:t>to</a:t>
            </a:r>
            <a:r>
              <a:rPr lang="de-DE" sz="1700" dirty="0" smtClean="0"/>
              <a:t> </a:t>
            </a:r>
            <a:r>
              <a:rPr lang="de-DE" sz="1700" dirty="0" err="1" smtClean="0"/>
              <a:t>integrate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in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database</a:t>
            </a:r>
            <a:r>
              <a:rPr lang="de-DE" sz="1700" dirty="0" smtClean="0"/>
              <a:t> (</a:t>
            </a:r>
            <a:r>
              <a:rPr lang="de-DE" sz="1700" dirty="0" err="1" smtClean="0"/>
              <a:t>repository</a:t>
            </a:r>
            <a:r>
              <a:rPr lang="de-DE" sz="1700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250" y="3338774"/>
            <a:ext cx="467887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b="1" dirty="0" err="1" smtClean="0"/>
              <a:t>Recommendations</a:t>
            </a:r>
            <a:endParaRPr lang="de-DE" sz="1700" b="1" dirty="0" smtClean="0"/>
          </a:p>
          <a:p>
            <a:endParaRPr lang="de-DE" sz="1700" dirty="0"/>
          </a:p>
          <a:p>
            <a:r>
              <a:rPr lang="de-DE" sz="1700" dirty="0" smtClean="0"/>
              <a:t>Title=</a:t>
            </a:r>
            <a:r>
              <a:rPr lang="de-DE" sz="1700" dirty="0" err="1" smtClean="0"/>
              <a:t>namespace</a:t>
            </a:r>
            <a:endParaRPr lang="de-DE" sz="1700" dirty="0" smtClean="0"/>
          </a:p>
          <a:p>
            <a:endParaRPr lang="de-DE" sz="1700" dirty="0"/>
          </a:p>
          <a:p>
            <a:r>
              <a:rPr lang="de-DE" sz="1700" dirty="0"/>
              <a:t>Version:</a:t>
            </a:r>
          </a:p>
          <a:p>
            <a:r>
              <a:rPr lang="de-DE" dirty="0" smtClean="0"/>
              <a:t>V1. </a:t>
            </a:r>
            <a:r>
              <a:rPr lang="de-DE" dirty="0"/>
              <a:t>&lt;</a:t>
            </a:r>
            <a:r>
              <a:rPr lang="de-DE" dirty="0" err="1"/>
              <a:t>sub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&gt;. &lt;</a:t>
            </a:r>
            <a:r>
              <a:rPr lang="de-DE" dirty="0" err="1"/>
              <a:t>service</a:t>
            </a:r>
            <a:r>
              <a:rPr lang="de-DE" dirty="0"/>
              <a:t> pack </a:t>
            </a:r>
            <a:r>
              <a:rPr lang="de-DE" dirty="0" err="1"/>
              <a:t>version</a:t>
            </a:r>
            <a:r>
              <a:rPr lang="de-DE" dirty="0"/>
              <a:t>&gt;. &lt;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&gt;</a:t>
            </a:r>
          </a:p>
          <a:p>
            <a:endParaRPr lang="de-DE" dirty="0"/>
          </a:p>
          <a:p>
            <a:r>
              <a:rPr lang="de-DE" dirty="0" smtClean="0"/>
              <a:t>Sub	= </a:t>
            </a:r>
            <a:r>
              <a:rPr lang="de-DE" dirty="0" err="1"/>
              <a:t>lib</a:t>
            </a:r>
            <a:r>
              <a:rPr lang="de-DE" dirty="0"/>
              <a:t> </a:t>
            </a:r>
            <a:r>
              <a:rPr lang="de-DE" dirty="0" err="1"/>
              <a:t>incompatible</a:t>
            </a:r>
            <a:r>
              <a:rPr lang="de-DE" dirty="0"/>
              <a:t>, Interface </a:t>
            </a:r>
            <a:r>
              <a:rPr lang="de-DE" dirty="0" err="1"/>
              <a:t>incompatible</a:t>
            </a:r>
            <a:endParaRPr lang="de-DE" dirty="0"/>
          </a:p>
          <a:p>
            <a:r>
              <a:rPr lang="de-DE" dirty="0"/>
              <a:t>Service </a:t>
            </a:r>
            <a:r>
              <a:rPr lang="de-DE" dirty="0" smtClean="0"/>
              <a:t>Pack	= </a:t>
            </a:r>
            <a:r>
              <a:rPr lang="de-DE" dirty="0" err="1"/>
              <a:t>lib</a:t>
            </a:r>
            <a:r>
              <a:rPr lang="de-DE" dirty="0"/>
              <a:t> </a:t>
            </a:r>
            <a:r>
              <a:rPr lang="de-DE" dirty="0" err="1"/>
              <a:t>incompatible</a:t>
            </a:r>
            <a:r>
              <a:rPr lang="de-DE" dirty="0"/>
              <a:t>, Interface </a:t>
            </a:r>
            <a:r>
              <a:rPr lang="de-DE" dirty="0" err="1"/>
              <a:t>compatible</a:t>
            </a:r>
            <a:endParaRPr lang="de-DE" dirty="0"/>
          </a:p>
          <a:p>
            <a:r>
              <a:rPr lang="de-DE" dirty="0" smtClean="0"/>
              <a:t>Patch	=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modification</a:t>
            </a:r>
            <a:endParaRPr lang="de-DE" dirty="0"/>
          </a:p>
          <a:p>
            <a:endParaRPr lang="de-DE" sz="1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7" y="1346519"/>
            <a:ext cx="40767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48250" y="2314705"/>
            <a:ext cx="36915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err="1" smtClean="0"/>
              <a:t>Released</a:t>
            </a:r>
            <a:r>
              <a:rPr lang="de-DE" sz="1700" dirty="0" smtClean="0"/>
              <a:t> </a:t>
            </a:r>
            <a:r>
              <a:rPr lang="de-DE" sz="1700" dirty="0" err="1" smtClean="0"/>
              <a:t>flag</a:t>
            </a:r>
            <a:r>
              <a:rPr lang="de-DE" sz="1700" dirty="0" smtClean="0"/>
              <a:t> </a:t>
            </a:r>
            <a:r>
              <a:rPr lang="de-DE" sz="1700" dirty="0" err="1" smtClean="0"/>
              <a:t>enables</a:t>
            </a:r>
            <a:r>
              <a:rPr lang="de-DE" sz="1700" dirty="0" smtClean="0"/>
              <a:t> </a:t>
            </a:r>
            <a:r>
              <a:rPr lang="de-DE" sz="1700" dirty="0" err="1" smtClean="0"/>
              <a:t>write</a:t>
            </a:r>
            <a:r>
              <a:rPr lang="de-DE" sz="1700" dirty="0" smtClean="0"/>
              <a:t> </a:t>
            </a:r>
            <a:r>
              <a:rPr lang="de-DE" sz="1700" dirty="0" err="1" smtClean="0"/>
              <a:t>protection</a:t>
            </a:r>
            <a:endParaRPr lang="de-DE" sz="17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48249" y="5724355"/>
            <a:ext cx="36915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Filename= title + </a:t>
            </a:r>
            <a:r>
              <a:rPr lang="de-DE" sz="1700" dirty="0" err="1" smtClean="0"/>
              <a:t>version</a:t>
            </a:r>
            <a:endParaRPr lang="de-DE" sz="17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28" y="5724355"/>
            <a:ext cx="3196122" cy="60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800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Create parameter list (Global constants)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140675" y="757877"/>
            <a:ext cx="408660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rgbClr val="FF0000"/>
                </a:solidFill>
              </a:rPr>
              <a:t>This refer to GLOBAL_VAR CONSTANT that the user </a:t>
            </a:r>
            <a:r>
              <a:rPr lang="en-US" sz="1200" smtClean="0">
                <a:solidFill>
                  <a:srgbClr val="FF0000"/>
                </a:solidFill>
              </a:rPr>
              <a:t>can change and </a:t>
            </a:r>
            <a:r>
              <a:rPr lang="en-US" sz="1200" dirty="0" smtClean="0">
                <a:solidFill>
                  <a:srgbClr val="FF0000"/>
                </a:solidFill>
              </a:rPr>
              <a:t>is created using a Parameter list named </a:t>
            </a:r>
            <a:r>
              <a:rPr lang="en-US" sz="1200" i="1" dirty="0" err="1" smtClean="0">
                <a:solidFill>
                  <a:srgbClr val="FF0000"/>
                </a:solidFill>
              </a:rPr>
              <a:t>ParameterList</a:t>
            </a:r>
            <a:r>
              <a:rPr lang="en-US" sz="1200" dirty="0" smtClean="0">
                <a:solidFill>
                  <a:srgbClr val="FF0000"/>
                </a:solidFill>
              </a:rPr>
              <a:t>.</a:t>
            </a:r>
            <a:r>
              <a:rPr lang="de-DE" sz="1200" b="1" dirty="0" smtClean="0">
                <a:solidFill>
                  <a:srgbClr val="FF0000"/>
                </a:solidFill>
              </a:rPr>
              <a:t> </a:t>
            </a:r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3" y="1425956"/>
            <a:ext cx="2944238" cy="228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3981528" y="1127209"/>
            <a:ext cx="4173082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The global constant is written in CAPITALS i.e. MAX_BUFFER.</a:t>
            </a:r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343" y="1425956"/>
            <a:ext cx="5281768" cy="239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09" y="3268262"/>
            <a:ext cx="1995203" cy="288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9780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Create global variable list (Global variable)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84869" y="871232"/>
            <a:ext cx="3132222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rgbClr val="FF0000"/>
                </a:solidFill>
              </a:rPr>
              <a:t>This refer to GLOBAL_VAR and is created using a GVL named </a:t>
            </a:r>
            <a:r>
              <a:rPr lang="en-US" sz="1200" i="1" dirty="0" err="1" smtClean="0">
                <a:solidFill>
                  <a:srgbClr val="FF0000"/>
                </a:solidFill>
              </a:rPr>
              <a:t>GlobalVariables</a:t>
            </a:r>
            <a:r>
              <a:rPr lang="en-US" sz="1200" dirty="0" smtClean="0">
                <a:solidFill>
                  <a:srgbClr val="FF0000"/>
                </a:solidFill>
              </a:rPr>
              <a:t>.</a:t>
            </a:r>
            <a:r>
              <a:rPr lang="de-DE" sz="1200" b="1" dirty="0" smtClean="0">
                <a:solidFill>
                  <a:srgbClr val="FF0000"/>
                </a:solidFill>
              </a:rPr>
              <a:t> 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981528" y="1127209"/>
            <a:ext cx="4173082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The global variable written in </a:t>
            </a:r>
            <a:r>
              <a:rPr lang="en-US" sz="1200" dirty="0" err="1" smtClean="0">
                <a:solidFill>
                  <a:srgbClr val="FF0000"/>
                </a:solidFill>
              </a:rPr>
              <a:t>hungarian</a:t>
            </a:r>
            <a:r>
              <a:rPr lang="en-US" sz="1200" dirty="0" smtClean="0">
                <a:solidFill>
                  <a:srgbClr val="FF0000"/>
                </a:solidFill>
              </a:rPr>
              <a:t> notations and prefixed with g. e.g. </a:t>
            </a:r>
            <a:r>
              <a:rPr lang="en-US" sz="1200" dirty="0" err="1" smtClean="0">
                <a:solidFill>
                  <a:srgbClr val="FF0000"/>
                </a:solidFill>
              </a:rPr>
              <a:t>gbValues</a:t>
            </a:r>
            <a:r>
              <a:rPr lang="en-US" sz="1200" dirty="0" smtClean="0">
                <a:solidFill>
                  <a:srgbClr val="FF0000"/>
                </a:solidFill>
              </a:rPr>
              <a:t>.</a:t>
            </a:r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06" y="1398896"/>
            <a:ext cx="2979885" cy="24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42" y="1762598"/>
            <a:ext cx="5103281" cy="150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91" y="3357542"/>
            <a:ext cx="1962317" cy="290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043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</a:t>
            </a:r>
            <a:r>
              <a:rPr lang="en-US" dirty="0" smtClean="0"/>
              <a:t>. Creating POUs: Naming convention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46491" y="838830"/>
            <a:ext cx="887310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i="1" dirty="0" smtClean="0"/>
              <a:t>General spelling rules: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Use capital letter at the beginning of a word e.g. </a:t>
            </a:r>
            <a:r>
              <a:rPr lang="en-US" sz="1000" dirty="0" err="1" smtClean="0"/>
              <a:t>NameOfVariable</a:t>
            </a:r>
            <a:r>
              <a:rPr lang="en-US" sz="1000" dirty="0" smtClean="0"/>
              <a:t>, </a:t>
            </a:r>
            <a:r>
              <a:rPr lang="en-US" sz="1000" dirty="0" err="1" smtClean="0"/>
              <a:t>ConvertStringToASCII</a:t>
            </a:r>
            <a:endParaRPr lang="en-US" sz="1000" i="1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After a </a:t>
            </a:r>
            <a:r>
              <a:rPr lang="en-US" sz="1000" dirty="0" smtClean="0">
                <a:solidFill>
                  <a:srgbClr val="FF0000"/>
                </a:solidFill>
              </a:rPr>
              <a:t>combination of capital letters/ numbers / letters and numbers</a:t>
            </a:r>
            <a:r>
              <a:rPr lang="en-US" sz="1000" dirty="0" smtClean="0"/>
              <a:t>, </a:t>
            </a:r>
            <a:r>
              <a:rPr lang="en-US" sz="1000" b="1" dirty="0" smtClean="0"/>
              <a:t>an underscore comes afterwards</a:t>
            </a:r>
            <a:r>
              <a:rPr lang="en-US" sz="1000" dirty="0" smtClean="0"/>
              <a:t>. e.g. </a:t>
            </a:r>
            <a:r>
              <a:rPr lang="en-US" sz="1000" dirty="0" smtClean="0">
                <a:solidFill>
                  <a:srgbClr val="FF0000"/>
                </a:solidFill>
              </a:rPr>
              <a:t>IP_</a:t>
            </a:r>
            <a:r>
              <a:rPr lang="en-US" sz="1000" dirty="0" smtClean="0"/>
              <a:t>Address, ConvertStringTo</a:t>
            </a:r>
            <a:r>
              <a:rPr lang="en-US" sz="1000" dirty="0" smtClean="0">
                <a:solidFill>
                  <a:srgbClr val="FF0000"/>
                </a:solidFill>
              </a:rPr>
              <a:t>ASCII_</a:t>
            </a:r>
            <a:r>
              <a:rPr lang="en-US" sz="1000" dirty="0" smtClean="0"/>
              <a:t>Value, </a:t>
            </a:r>
            <a:r>
              <a:rPr lang="en-US" sz="1000" dirty="0" smtClean="0">
                <a:solidFill>
                  <a:srgbClr val="FF0000"/>
                </a:solidFill>
              </a:rPr>
              <a:t>KNX_DPT_</a:t>
            </a:r>
            <a:r>
              <a:rPr lang="en-US" sz="1000" dirty="0" smtClean="0"/>
              <a:t>Number, EnOcean</a:t>
            </a:r>
            <a:r>
              <a:rPr lang="en-US" sz="1000" dirty="0" smtClean="0">
                <a:solidFill>
                  <a:srgbClr val="FF0000"/>
                </a:solidFill>
              </a:rPr>
              <a:t>RS485_STC65_</a:t>
            </a:r>
            <a:r>
              <a:rPr lang="en-US" sz="1000" dirty="0" smtClean="0"/>
              <a:t>Telegram.</a:t>
            </a:r>
            <a:endParaRPr lang="en-US" sz="10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If using number in variable name, </a:t>
            </a:r>
            <a:r>
              <a:rPr lang="en-US" sz="1000" b="1" dirty="0" smtClean="0"/>
              <a:t>no underscore </a:t>
            </a:r>
            <a:r>
              <a:rPr lang="en-US" sz="1000" dirty="0" smtClean="0"/>
              <a:t>comes afterwards e.g. IP_</a:t>
            </a:r>
            <a:r>
              <a:rPr lang="en-US" sz="1000" dirty="0" smtClean="0">
                <a:solidFill>
                  <a:srgbClr val="FF0000"/>
                </a:solidFill>
              </a:rPr>
              <a:t>2</a:t>
            </a:r>
            <a:r>
              <a:rPr lang="en-US" sz="1000" dirty="0" smtClean="0"/>
              <a:t>CheckValue, Split</a:t>
            </a:r>
            <a:r>
              <a:rPr lang="en-US" sz="1000" dirty="0" smtClean="0">
                <a:solidFill>
                  <a:srgbClr val="FF0000"/>
                </a:solidFill>
              </a:rPr>
              <a:t>2</a:t>
            </a:r>
            <a:r>
              <a:rPr lang="en-US" sz="1000" dirty="0" smtClean="0"/>
              <a:t>ValuesV</a:t>
            </a:r>
            <a:r>
              <a:rPr lang="en-US" sz="1000" dirty="0" smtClean="0">
                <a:solidFill>
                  <a:srgbClr val="FF0000"/>
                </a:solidFill>
              </a:rPr>
              <a:t>3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CODESYS V3 supports foreign characters. In the library only standard characters like in CODESYS V2 shall be used.</a:t>
            </a:r>
          </a:p>
          <a:p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i="1" dirty="0" smtClean="0"/>
              <a:t>Variables:</a:t>
            </a:r>
            <a:endParaRPr lang="en-US" sz="1000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b="1" i="1" dirty="0" smtClean="0"/>
              <a:t>Local variables</a:t>
            </a:r>
            <a:r>
              <a:rPr lang="en-US" sz="1000" b="1" dirty="0" smtClean="0"/>
              <a:t> </a:t>
            </a:r>
            <a:r>
              <a:rPr lang="en-US" sz="1000" dirty="0" smtClean="0"/>
              <a:t>are prefixed with Hungarian notation e.g. </a:t>
            </a:r>
            <a:r>
              <a:rPr lang="en-US" sz="1000" i="1" dirty="0" smtClean="0"/>
              <a:t>pabVariable</a:t>
            </a:r>
            <a:r>
              <a:rPr lang="en-US" sz="1000" dirty="0" smtClean="0"/>
              <a:t> ( Pointer to array of byte)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b="1" i="1" dirty="0" smtClean="0"/>
              <a:t>Temporary variables</a:t>
            </a:r>
            <a:r>
              <a:rPr lang="en-US" sz="1000" b="1" dirty="0" smtClean="0"/>
              <a:t> </a:t>
            </a:r>
            <a:r>
              <a:rPr lang="en-US" sz="1000" dirty="0"/>
              <a:t>are prefixed with </a:t>
            </a:r>
            <a:r>
              <a:rPr lang="en-US" sz="1000" b="1" dirty="0" err="1" smtClean="0"/>
              <a:t>m+Hungarian</a:t>
            </a:r>
            <a:r>
              <a:rPr lang="en-US" sz="1000" b="1" dirty="0" smtClean="0"/>
              <a:t> </a:t>
            </a:r>
            <a:r>
              <a:rPr lang="en-US" sz="1000" b="1" dirty="0"/>
              <a:t>notation </a:t>
            </a:r>
            <a:r>
              <a:rPr lang="en-US" sz="1000" dirty="0" smtClean="0"/>
              <a:t>e.g</a:t>
            </a:r>
            <a:r>
              <a:rPr lang="en-US" sz="1000" dirty="0"/>
              <a:t>. </a:t>
            </a:r>
            <a:r>
              <a:rPr lang="en-US" sz="1000" dirty="0" err="1" smtClean="0"/>
              <a:t>mb</a:t>
            </a:r>
            <a:r>
              <a:rPr lang="en-US" sz="1000" i="1" dirty="0" err="1" smtClean="0"/>
              <a:t>Variable</a:t>
            </a:r>
            <a:r>
              <a:rPr lang="en-US" sz="1000" dirty="0" smtClean="0"/>
              <a:t> (byte).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b="1" i="1" dirty="0" smtClean="0"/>
              <a:t>Loop variables</a:t>
            </a:r>
            <a:r>
              <a:rPr lang="en-US" sz="1000" b="1" dirty="0" smtClean="0"/>
              <a:t> </a:t>
            </a:r>
            <a:r>
              <a:rPr lang="en-US" sz="1000" dirty="0" smtClean="0"/>
              <a:t>has no prefix and in lower case e.g</a:t>
            </a:r>
            <a:r>
              <a:rPr lang="en-US" sz="1000" dirty="0"/>
              <a:t>. </a:t>
            </a:r>
            <a:r>
              <a:rPr lang="en-US" sz="1000" dirty="0" err="1" smtClean="0"/>
              <a:t>i</a:t>
            </a:r>
            <a:r>
              <a:rPr lang="en-US" sz="1000" dirty="0" smtClean="0"/>
              <a:t>, j, k and should be declared as temporary variable (</a:t>
            </a:r>
            <a:r>
              <a:rPr lang="en-US" sz="1000" b="1" dirty="0" smtClean="0">
                <a:solidFill>
                  <a:srgbClr val="0070C0"/>
                </a:solidFill>
              </a:rPr>
              <a:t>VAR_TEMP</a:t>
            </a:r>
            <a:r>
              <a:rPr lang="en-US" sz="1000" dirty="0" smtClean="0"/>
              <a:t>)</a:t>
            </a:r>
            <a:endParaRPr lang="en-US" sz="10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b="1" dirty="0" smtClean="0"/>
              <a:t>Global variables </a:t>
            </a:r>
            <a:r>
              <a:rPr lang="en-US" sz="1000" dirty="0" smtClean="0"/>
              <a:t>are </a:t>
            </a:r>
            <a:r>
              <a:rPr lang="en-US" sz="1000" b="1" dirty="0" smtClean="0"/>
              <a:t>prefixed with g+ Hungarian notation </a:t>
            </a:r>
            <a:r>
              <a:rPr lang="en-US" sz="1000" dirty="0" smtClean="0"/>
              <a:t>e.g</a:t>
            </a:r>
            <a:r>
              <a:rPr lang="en-US" sz="1000" dirty="0"/>
              <a:t>. </a:t>
            </a:r>
            <a:r>
              <a:rPr lang="en-US" sz="1000" i="1" dirty="0" smtClean="0"/>
              <a:t>gxNext</a:t>
            </a:r>
          </a:p>
          <a:p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i="1" dirty="0" smtClean="0"/>
              <a:t>Constants</a:t>
            </a:r>
            <a:r>
              <a:rPr lang="en-US" sz="1000" dirty="0" smtClean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b="1" dirty="0" smtClean="0"/>
              <a:t>Local constants</a:t>
            </a:r>
            <a:r>
              <a:rPr lang="en-US" sz="1000" dirty="0" smtClean="0"/>
              <a:t> are spelt in capital letters and </a:t>
            </a:r>
            <a:r>
              <a:rPr lang="en-US" sz="1000" b="1" dirty="0" smtClean="0"/>
              <a:t>prefixed</a:t>
            </a:r>
            <a:r>
              <a:rPr lang="en-US" sz="1000" dirty="0" smtClean="0"/>
              <a:t> </a:t>
            </a:r>
            <a:r>
              <a:rPr lang="en-US" sz="1000" b="1" dirty="0" smtClean="0"/>
              <a:t>using Hungarian notations </a:t>
            </a:r>
            <a:r>
              <a:rPr lang="en-US" sz="1000" dirty="0" smtClean="0"/>
              <a:t>e.g. </a:t>
            </a:r>
            <a:r>
              <a:rPr lang="en-US" sz="1000" dirty="0" err="1" smtClean="0"/>
              <a:t>bMAX_VALUE</a:t>
            </a:r>
            <a:endParaRPr lang="en-US" sz="1000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b="1" dirty="0" smtClean="0"/>
              <a:t>Global constants( Parameter list) </a:t>
            </a:r>
            <a:r>
              <a:rPr lang="en-US" sz="1000" dirty="0" smtClean="0"/>
              <a:t>are spelled in capital letters with </a:t>
            </a:r>
            <a:r>
              <a:rPr lang="en-US" sz="1000" b="1" dirty="0" smtClean="0"/>
              <a:t>no prefixes </a:t>
            </a:r>
            <a:r>
              <a:rPr lang="en-US" sz="1000" dirty="0" smtClean="0"/>
              <a:t>e.g. MAX_BUFFER</a:t>
            </a:r>
          </a:p>
          <a:p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i="1" dirty="0" smtClean="0"/>
              <a:t>Structure  </a:t>
            </a:r>
            <a:r>
              <a:rPr lang="en-US" sz="1000" dirty="0" smtClean="0"/>
              <a:t>uses prefix </a:t>
            </a:r>
            <a:r>
              <a:rPr lang="en-US" sz="1000" b="1" dirty="0" err="1" smtClean="0"/>
              <a:t>typ</a:t>
            </a:r>
            <a:r>
              <a:rPr lang="en-US" sz="1000" dirty="0"/>
              <a:t> </a:t>
            </a:r>
            <a:r>
              <a:rPr lang="en-US" sz="1000" dirty="0" smtClean="0"/>
              <a:t>(</a:t>
            </a:r>
            <a:r>
              <a:rPr lang="en-US" sz="1000" b="1" dirty="0" err="1" smtClean="0"/>
              <a:t>typ</a:t>
            </a:r>
            <a:r>
              <a:rPr lang="en-US" sz="1000" dirty="0" err="1" smtClean="0"/>
              <a:t>NameOfStructure</a:t>
            </a:r>
            <a:r>
              <a:rPr lang="en-US" sz="1000" dirty="0" smtClean="0"/>
              <a:t> ) &amp; Union uses </a:t>
            </a:r>
            <a:r>
              <a:rPr lang="en-US" sz="1000" dirty="0"/>
              <a:t>prefix </a:t>
            </a:r>
            <a:r>
              <a:rPr lang="en-US" sz="1000" b="1" dirty="0" smtClean="0"/>
              <a:t>un</a:t>
            </a:r>
            <a:r>
              <a:rPr lang="en-US" sz="1000" dirty="0" smtClean="0"/>
              <a:t> </a:t>
            </a:r>
            <a:r>
              <a:rPr lang="en-US" sz="1000" dirty="0"/>
              <a:t>(</a:t>
            </a:r>
            <a:r>
              <a:rPr lang="en-US" sz="1000" b="1" dirty="0" err="1" smtClean="0"/>
              <a:t>un</a:t>
            </a:r>
            <a:r>
              <a:rPr lang="en-US" sz="1000" dirty="0" err="1" smtClean="0"/>
              <a:t>NameOfUnion</a:t>
            </a:r>
            <a:r>
              <a:rPr lang="en-US" sz="1000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Internal variables are </a:t>
            </a:r>
            <a:r>
              <a:rPr lang="en-US" sz="1000" b="1" dirty="0" smtClean="0"/>
              <a:t>prefixed with Hungarian notations </a:t>
            </a:r>
            <a:r>
              <a:rPr lang="en-US" sz="1000" dirty="0" smtClean="0"/>
              <a:t>e.g. </a:t>
            </a:r>
            <a:r>
              <a:rPr lang="en-US" sz="1000" dirty="0" err="1" smtClean="0"/>
              <a:t>uiVariable</a:t>
            </a:r>
            <a:endParaRPr lang="en-US" sz="1000" dirty="0" smtClean="0"/>
          </a:p>
          <a:p>
            <a:pPr lvl="1"/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i="1" dirty="0" smtClean="0"/>
              <a:t>Enumeration </a:t>
            </a:r>
            <a:r>
              <a:rPr lang="en-US" sz="1000" dirty="0" smtClean="0"/>
              <a:t>uses </a:t>
            </a:r>
            <a:r>
              <a:rPr lang="en-US" sz="1000" dirty="0"/>
              <a:t>prefix </a:t>
            </a:r>
            <a:r>
              <a:rPr lang="en-US" sz="1000" b="1" dirty="0" smtClean="0"/>
              <a:t>e</a:t>
            </a:r>
            <a:r>
              <a:rPr lang="en-US" sz="1000" dirty="0" smtClean="0"/>
              <a:t> </a:t>
            </a:r>
            <a:r>
              <a:rPr lang="en-US" sz="1000" dirty="0"/>
              <a:t>(</a:t>
            </a:r>
            <a:r>
              <a:rPr lang="en-US" sz="1000" b="1" dirty="0" err="1" smtClean="0"/>
              <a:t>e</a:t>
            </a:r>
            <a:r>
              <a:rPr lang="en-US" sz="1000" dirty="0" err="1" smtClean="0"/>
              <a:t>NameOfEnumeration</a:t>
            </a:r>
            <a:r>
              <a:rPr lang="en-US" sz="1000" dirty="0" smtClean="0"/>
              <a:t>)</a:t>
            </a:r>
            <a:endParaRPr lang="en-US" sz="10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/>
              <a:t>Internal variables of structures are </a:t>
            </a:r>
            <a:r>
              <a:rPr lang="en-US" sz="1000" b="1" dirty="0" smtClean="0"/>
              <a:t>NOT prefixed </a:t>
            </a:r>
            <a:r>
              <a:rPr lang="en-US" sz="1000" dirty="0" smtClean="0"/>
              <a:t>e.g. </a:t>
            </a:r>
            <a:r>
              <a:rPr lang="en-US" sz="1000" dirty="0" err="1" smtClean="0"/>
              <a:t>TimeOut</a:t>
            </a:r>
            <a:endParaRPr lang="en-US" sz="1000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i="1" dirty="0" smtClean="0"/>
              <a:t>Interface </a:t>
            </a:r>
            <a:r>
              <a:rPr lang="en-US" sz="1000" dirty="0"/>
              <a:t>uses prefix </a:t>
            </a:r>
            <a:r>
              <a:rPr lang="en-US" sz="1000" dirty="0" smtClean="0"/>
              <a:t>capital </a:t>
            </a:r>
            <a:r>
              <a:rPr lang="en-US" sz="1000" b="1" dirty="0" err="1" smtClean="0"/>
              <a:t>I+Underscore</a:t>
            </a:r>
            <a:r>
              <a:rPr lang="en-US" sz="1000" b="1" dirty="0" smtClean="0"/>
              <a:t> </a:t>
            </a:r>
            <a:r>
              <a:rPr lang="en-US" sz="1000" dirty="0" smtClean="0"/>
              <a:t>(</a:t>
            </a:r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I_</a:t>
            </a:r>
            <a:r>
              <a:rPr lang="en-US" sz="1000" dirty="0" smtClean="0"/>
              <a:t>NameOfInterface)</a:t>
            </a:r>
          </a:p>
          <a:p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i="1" dirty="0" smtClean="0"/>
              <a:t>Reference</a:t>
            </a:r>
            <a:r>
              <a:rPr lang="en-US" sz="1000" dirty="0" smtClean="0"/>
              <a:t> data type uses prefix </a:t>
            </a:r>
            <a:r>
              <a:rPr lang="en-US" sz="1000" b="1" dirty="0" smtClean="0"/>
              <a:t>Ref</a:t>
            </a:r>
            <a:r>
              <a:rPr lang="en-US" sz="1000" dirty="0" smtClean="0"/>
              <a:t>&lt;Name of </a:t>
            </a:r>
            <a:r>
              <a:rPr lang="en-US" sz="1000" dirty="0" err="1" smtClean="0"/>
              <a:t>refrence</a:t>
            </a:r>
            <a:r>
              <a:rPr lang="en-US" sz="1000" dirty="0" smtClean="0"/>
              <a:t>&gt; e.g. </a:t>
            </a:r>
            <a:r>
              <a:rPr lang="en-US" sz="1000" b="1" dirty="0" err="1" smtClean="0"/>
              <a:t>Ref</a:t>
            </a:r>
            <a:r>
              <a:rPr lang="en-US" sz="1000" dirty="0" err="1" smtClean="0"/>
              <a:t>FbLight</a:t>
            </a:r>
            <a:r>
              <a:rPr lang="en-US" sz="1000" dirty="0" smtClean="0"/>
              <a:t> (the variable references to </a:t>
            </a:r>
            <a:r>
              <a:rPr lang="en-US" sz="1000" dirty="0" err="1" smtClean="0"/>
              <a:t>FbLight</a:t>
            </a:r>
            <a:r>
              <a:rPr lang="en-US" sz="1000" dirty="0" smtClean="0"/>
              <a:t>)</a:t>
            </a:r>
            <a:endParaRPr lang="en-US" sz="1000" dirty="0"/>
          </a:p>
          <a:p>
            <a:pPr lvl="1"/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i="1" dirty="0" smtClean="0"/>
              <a:t>POUs prefix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Function block: </a:t>
            </a:r>
            <a:r>
              <a:rPr lang="en-US" sz="1000" b="1" dirty="0" err="1" smtClean="0"/>
              <a:t>Fb</a:t>
            </a:r>
            <a:r>
              <a:rPr lang="en-US" sz="1000" dirty="0" err="1" smtClean="0"/>
              <a:t>BlockName</a:t>
            </a:r>
            <a:r>
              <a:rPr lang="en-US" sz="1000" dirty="0" smtClean="0"/>
              <a:t> -&gt; Instance of the Function Block is prefixed with </a:t>
            </a:r>
            <a:r>
              <a:rPr lang="en-US" sz="1000" b="1" dirty="0" smtClean="0"/>
              <a:t>‘o’</a:t>
            </a:r>
            <a:r>
              <a:rPr lang="en-US" sz="1000" dirty="0" smtClean="0"/>
              <a:t> (object) e.g. </a:t>
            </a:r>
            <a:r>
              <a:rPr lang="en-US" sz="1000" b="1" dirty="0" err="1" smtClean="0"/>
              <a:t>o</a:t>
            </a:r>
            <a:r>
              <a:rPr lang="en-US" sz="1000" dirty="0" err="1" smtClean="0"/>
              <a:t>InstanceName</a:t>
            </a:r>
            <a:r>
              <a:rPr lang="en-US" sz="1000" dirty="0" smtClean="0"/>
              <a:t>, </a:t>
            </a:r>
            <a:r>
              <a:rPr lang="en-US" sz="1000" b="1" dirty="0" err="1" smtClean="0"/>
              <a:t>o</a:t>
            </a:r>
            <a:r>
              <a:rPr lang="en-US" sz="1000" dirty="0" err="1" smtClean="0"/>
              <a:t>FbName</a:t>
            </a:r>
            <a:endParaRPr lang="en-US" sz="1000" b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Function: </a:t>
            </a:r>
            <a:r>
              <a:rPr lang="en-US" sz="1000" b="1" dirty="0" err="1" smtClean="0"/>
              <a:t>Fu</a:t>
            </a:r>
            <a:r>
              <a:rPr lang="en-US" sz="1000" dirty="0" err="1" smtClean="0"/>
              <a:t>FunctionName</a:t>
            </a:r>
            <a:endParaRPr lang="en-US" sz="1000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Program: </a:t>
            </a:r>
            <a:r>
              <a:rPr lang="en-US" sz="1000" b="1" dirty="0" err="1" smtClean="0"/>
              <a:t>Prg</a:t>
            </a:r>
            <a:r>
              <a:rPr lang="en-US" sz="1000" dirty="0" err="1" smtClean="0"/>
              <a:t>ProgramName</a:t>
            </a:r>
            <a:endParaRPr lang="en-US" sz="1000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Action: </a:t>
            </a:r>
            <a:r>
              <a:rPr lang="en-US" sz="1000" b="1" dirty="0" err="1" smtClean="0"/>
              <a:t>Act</a:t>
            </a:r>
            <a:r>
              <a:rPr lang="en-US" sz="1000" dirty="0" err="1" smtClean="0"/>
              <a:t>Name</a:t>
            </a:r>
            <a:endParaRPr lang="en-US" sz="1000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Property: </a:t>
            </a:r>
            <a:r>
              <a:rPr lang="en-US" sz="1000" dirty="0"/>
              <a:t>are </a:t>
            </a:r>
            <a:r>
              <a:rPr lang="en-US" sz="1000" b="1" dirty="0" smtClean="0"/>
              <a:t>has no prefixed </a:t>
            </a:r>
            <a:r>
              <a:rPr lang="en-US" sz="1000" dirty="0" smtClean="0"/>
              <a:t>e.g</a:t>
            </a:r>
            <a:r>
              <a:rPr lang="en-US" sz="1000" dirty="0"/>
              <a:t>. </a:t>
            </a:r>
            <a:r>
              <a:rPr lang="en-US" sz="1000" i="1" dirty="0" err="1" smtClean="0"/>
              <a:t>IsEnable</a:t>
            </a:r>
            <a:endParaRPr lang="en-US" sz="1000" i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Method: </a:t>
            </a:r>
            <a:r>
              <a:rPr lang="en-US" sz="1000" i="1" dirty="0" smtClean="0"/>
              <a:t>&lt;Access&gt;</a:t>
            </a:r>
            <a:r>
              <a:rPr lang="en-US" sz="1000" dirty="0" err="1" smtClean="0"/>
              <a:t>MethodName</a:t>
            </a:r>
            <a:r>
              <a:rPr lang="en-US" sz="1000" dirty="0" smtClean="0"/>
              <a:t>. Type of </a:t>
            </a:r>
            <a:r>
              <a:rPr lang="en-US" sz="1000" i="1" dirty="0" smtClean="0"/>
              <a:t>&lt;Access&gt;: </a:t>
            </a:r>
            <a:r>
              <a:rPr lang="en-US" sz="1000" b="1" dirty="0" smtClean="0"/>
              <a:t>prot</a:t>
            </a:r>
            <a:r>
              <a:rPr lang="en-US" sz="1000" dirty="0" smtClean="0"/>
              <a:t>ected (e.g. </a:t>
            </a:r>
            <a:r>
              <a:rPr lang="en-US" sz="1000" b="1" dirty="0" err="1" smtClean="0"/>
              <a:t>prot</a:t>
            </a:r>
            <a:r>
              <a:rPr lang="en-US" sz="1000" dirty="0" err="1" smtClean="0"/>
              <a:t>MethodName</a:t>
            </a:r>
            <a:r>
              <a:rPr lang="en-US" sz="1000" dirty="0"/>
              <a:t>), </a:t>
            </a:r>
            <a:r>
              <a:rPr lang="en-US" sz="1000" b="1" dirty="0" smtClean="0"/>
              <a:t>priv</a:t>
            </a:r>
            <a:r>
              <a:rPr lang="en-US" sz="1000" dirty="0" smtClean="0"/>
              <a:t>ate </a:t>
            </a:r>
            <a:r>
              <a:rPr lang="en-US" sz="1000" dirty="0"/>
              <a:t>(e.g. </a:t>
            </a:r>
            <a:r>
              <a:rPr lang="en-US" sz="1000" b="1" dirty="0" err="1" smtClean="0"/>
              <a:t>priv</a:t>
            </a:r>
            <a:r>
              <a:rPr lang="en-US" sz="1000" dirty="0" err="1" smtClean="0"/>
              <a:t>MethodName</a:t>
            </a:r>
            <a:r>
              <a:rPr lang="en-US" sz="1000" dirty="0" smtClean="0"/>
              <a:t>), </a:t>
            </a:r>
            <a:r>
              <a:rPr lang="en-US" sz="1000" b="1" dirty="0" smtClean="0"/>
              <a:t>in</a:t>
            </a:r>
            <a:r>
              <a:rPr lang="en-US" sz="1000" dirty="0" smtClean="0"/>
              <a:t>ternal method use underscore (</a:t>
            </a:r>
            <a:r>
              <a:rPr lang="en-US" sz="1000" b="1" dirty="0" smtClean="0"/>
              <a:t>_</a:t>
            </a:r>
            <a:r>
              <a:rPr lang="en-US" sz="1000" dirty="0" err="1" smtClean="0"/>
              <a:t>MethodName</a:t>
            </a:r>
            <a:r>
              <a:rPr lang="en-US" sz="1000" dirty="0" smtClean="0"/>
              <a:t>). Public method has no prefix e.g. </a:t>
            </a:r>
            <a:r>
              <a:rPr lang="en-US" sz="1000" dirty="0" err="1" smtClean="0"/>
              <a:t>MethodName</a:t>
            </a:r>
            <a:endParaRPr lang="en-US" sz="10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9229348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</a:t>
            </a:r>
            <a:r>
              <a:rPr lang="en-US" dirty="0" smtClean="0"/>
              <a:t>. Creating POUs: Naming convention examples</a:t>
            </a:r>
            <a:endParaRPr lang="en-US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395904"/>
              </p:ext>
            </p:extLst>
          </p:nvPr>
        </p:nvGraphicFramePr>
        <p:xfrm>
          <a:off x="355760" y="763260"/>
          <a:ext cx="8454567" cy="5682078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3941280"/>
                <a:gridCol w="4513287"/>
              </a:tblGrid>
              <a:tr h="283338">
                <a:tc>
                  <a:txBody>
                    <a:bodyPr/>
                    <a:lstStyle/>
                    <a:p>
                      <a:r>
                        <a:rPr lang="en-US" sz="1000" noProof="0" dirty="0" smtClean="0">
                          <a:solidFill>
                            <a:schemeClr val="tx1"/>
                          </a:solidFill>
                        </a:rPr>
                        <a:t>Variable</a:t>
                      </a:r>
                      <a:r>
                        <a:rPr lang="en-US" sz="1000" baseline="0" noProof="0" dirty="0" smtClean="0">
                          <a:solidFill>
                            <a:schemeClr val="tx1"/>
                          </a:solidFill>
                        </a:rPr>
                        <a:t> type (</a:t>
                      </a:r>
                      <a:r>
                        <a:rPr lang="en-US" sz="1000" baseline="0" noProof="0" dirty="0" smtClean="0">
                          <a:solidFill>
                            <a:srgbClr val="0070C0"/>
                          </a:solidFill>
                        </a:rPr>
                        <a:t>Declaration type</a:t>
                      </a:r>
                      <a:r>
                        <a:rPr lang="en-US" sz="1000" baseline="0" noProof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0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 dirty="0" smtClean="0">
                          <a:solidFill>
                            <a:schemeClr val="tx1"/>
                          </a:solidFill>
                        </a:rPr>
                        <a:t>Naming example(s)</a:t>
                      </a:r>
                      <a:endParaRPr lang="en-US" sz="10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Variables 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VAR_INPUT, VAR_OUTPUT, VAR_IN_OUT, VAR</a:t>
                      </a:r>
                      <a:r>
                        <a:rPr lang="en-US" sz="1000" b="0" noProof="0" dirty="0" smtClean="0"/>
                        <a:t>)</a:t>
                      </a:r>
                      <a:endParaRPr lang="en-US" sz="1000" b="0" noProof="0" dirty="0"/>
                    </a:p>
                  </a:txBody>
                  <a:tcPr marL="84406" marR="8440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err="1" smtClean="0"/>
                        <a:t>pabName</a:t>
                      </a:r>
                      <a:r>
                        <a:rPr lang="en-US" sz="1000" baseline="0" noProof="0" dirty="0" smtClean="0"/>
                        <a:t> </a:t>
                      </a:r>
                      <a:r>
                        <a:rPr lang="en-US" sz="1000" noProof="0" dirty="0" smtClean="0"/>
                        <a:t>(POINTER TO</a:t>
                      </a:r>
                      <a:r>
                        <a:rPr lang="en-US" sz="1000" baseline="0" noProof="0" dirty="0" smtClean="0"/>
                        <a:t> ARRAY [0..9] OF BYTE)</a:t>
                      </a:r>
                      <a:r>
                        <a:rPr lang="en-US" sz="1000" noProof="0" dirty="0" smtClean="0"/>
                        <a:t>, </a:t>
                      </a:r>
                      <a:r>
                        <a:rPr lang="en-US" sz="1000" noProof="0" dirty="0" err="1" smtClean="0"/>
                        <a:t>sName</a:t>
                      </a:r>
                      <a:r>
                        <a:rPr lang="en-US" sz="1000" noProof="0" dirty="0" smtClean="0"/>
                        <a:t> (STRING)</a:t>
                      </a:r>
                      <a:endParaRPr lang="en-US" sz="1000" noProof="0" dirty="0"/>
                    </a:p>
                  </a:txBody>
                  <a:tcPr marL="84406" marR="8440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Temporary variable 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VAR_TEMP</a:t>
                      </a:r>
                      <a:r>
                        <a:rPr lang="en-US" sz="1000" b="0" noProof="0" dirty="0" smtClean="0"/>
                        <a:t>)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err="1" smtClean="0"/>
                        <a:t>miVariable</a:t>
                      </a:r>
                      <a:r>
                        <a:rPr lang="en-US" sz="1000" noProof="0" dirty="0" smtClean="0"/>
                        <a:t> (INT)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Loop variable 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VAR,</a:t>
                      </a:r>
                      <a:r>
                        <a:rPr lang="en-US" sz="1000" b="0" baseline="0" noProof="0" dirty="0" smtClean="0">
                          <a:solidFill>
                            <a:srgbClr val="0070C0"/>
                          </a:solidFill>
                        </a:rPr>
                        <a:t> VAR_TEMP</a:t>
                      </a:r>
                      <a:r>
                        <a:rPr lang="en-US" sz="1000" b="0" baseline="0" noProof="0" dirty="0" smtClean="0"/>
                        <a:t>)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err="1" smtClean="0"/>
                        <a:t>i</a:t>
                      </a:r>
                      <a:r>
                        <a:rPr lang="en-US" sz="1000" noProof="0" dirty="0" smtClean="0"/>
                        <a:t>, j, k, m,</a:t>
                      </a:r>
                      <a:r>
                        <a:rPr lang="en-US" sz="1000" baseline="0" noProof="0" dirty="0" smtClean="0"/>
                        <a:t> n ,p ,q ,r , s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Global variable 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VAR_GLOBAL</a:t>
                      </a:r>
                      <a:r>
                        <a:rPr lang="en-US" sz="1000" b="0" noProof="0" dirty="0" smtClean="0"/>
                        <a:t>)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err="1" smtClean="0"/>
                        <a:t>gxSetFlag</a:t>
                      </a:r>
                      <a:r>
                        <a:rPr lang="en-US" sz="1000" noProof="0" dirty="0" smtClean="0"/>
                        <a:t>,</a:t>
                      </a:r>
                      <a:r>
                        <a:rPr lang="en-US" sz="1000" baseline="0" noProof="0" dirty="0" smtClean="0"/>
                        <a:t> </a:t>
                      </a:r>
                      <a:r>
                        <a:rPr lang="en-US" sz="1000" baseline="0" noProof="0" dirty="0" err="1" smtClean="0"/>
                        <a:t>gxDPT_Number</a:t>
                      </a:r>
                      <a:r>
                        <a:rPr lang="en-US" sz="1000" baseline="0" noProof="0" dirty="0" smtClean="0"/>
                        <a:t>, gbCoffee2Go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Local constant</a:t>
                      </a:r>
                      <a:r>
                        <a:rPr lang="en-US" sz="1000" b="0" baseline="0" noProof="0" dirty="0" smtClean="0"/>
                        <a:t> (</a:t>
                      </a:r>
                      <a:r>
                        <a:rPr lang="en-US" sz="1000" b="0" baseline="0" noProof="0" dirty="0" smtClean="0">
                          <a:solidFill>
                            <a:srgbClr val="0070C0"/>
                          </a:solidFill>
                        </a:rPr>
                        <a:t>VAR</a:t>
                      </a:r>
                      <a:r>
                        <a:rPr lang="en-US" sz="1000" b="0" baseline="0" noProof="0" dirty="0" smtClean="0"/>
                        <a:t> </a:t>
                      </a:r>
                      <a:r>
                        <a:rPr lang="en-US" sz="1000" b="0" baseline="0" noProof="0" dirty="0" smtClean="0">
                          <a:solidFill>
                            <a:srgbClr val="0070C0"/>
                          </a:solidFill>
                        </a:rPr>
                        <a:t>CONSTANT</a:t>
                      </a:r>
                      <a:r>
                        <a:rPr lang="en-US" sz="1000" b="0" baseline="0" noProof="0" dirty="0" smtClean="0"/>
                        <a:t>)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err="1" smtClean="0"/>
                        <a:t>bMAX_VALUE</a:t>
                      </a:r>
                      <a:r>
                        <a:rPr lang="en-US" sz="1000" noProof="0" dirty="0" smtClean="0"/>
                        <a:t>,</a:t>
                      </a:r>
                      <a:r>
                        <a:rPr lang="en-US" sz="1000" baseline="0" noProof="0" dirty="0" smtClean="0"/>
                        <a:t> </a:t>
                      </a:r>
                      <a:r>
                        <a:rPr lang="en-US" sz="1000" baseline="0" noProof="0" dirty="0" err="1" smtClean="0"/>
                        <a:t>iuCONTROL_DEFAULT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noProof="0" dirty="0" smtClean="0"/>
                        <a:t>Global constant 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VAR_GLOBAL CONSTANT</a:t>
                      </a:r>
                      <a:r>
                        <a:rPr lang="en-US" sz="1000" b="0" noProof="0" dirty="0" smtClean="0"/>
                        <a:t>) in GVL &amp; Parameter list</a:t>
                      </a:r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smtClean="0"/>
                        <a:t>MAX_BUFFER, GENERAL_CONTROL_VALUE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noProof="0" dirty="0" smtClean="0"/>
                        <a:t>Reference data</a:t>
                      </a:r>
                      <a:r>
                        <a:rPr lang="en-US" sz="1000" b="0" baseline="0" noProof="0" dirty="0" smtClean="0"/>
                        <a:t> type (</a:t>
                      </a:r>
                      <a:r>
                        <a:rPr lang="en-US" sz="1000" b="0" baseline="0" noProof="0" dirty="0" err="1" smtClean="0"/>
                        <a:t>RefFbName</a:t>
                      </a:r>
                      <a:r>
                        <a:rPr lang="en-US" sz="1000" b="0" baseline="0" noProof="0" dirty="0" smtClean="0"/>
                        <a:t>: </a:t>
                      </a:r>
                      <a:r>
                        <a:rPr lang="en-US" sz="1000" b="0" baseline="0" noProof="0" dirty="0" smtClean="0">
                          <a:solidFill>
                            <a:srgbClr val="0070C0"/>
                          </a:solidFill>
                        </a:rPr>
                        <a:t>REFERENCE</a:t>
                      </a:r>
                      <a:r>
                        <a:rPr lang="en-US" sz="1000" b="0" baseline="0" noProof="0" dirty="0" smtClean="0"/>
                        <a:t> TO </a:t>
                      </a:r>
                      <a:r>
                        <a:rPr lang="en-US" sz="1000" b="0" baseline="0" noProof="0" dirty="0" err="1" smtClean="0"/>
                        <a:t>FbName</a:t>
                      </a:r>
                      <a:r>
                        <a:rPr lang="en-US" sz="1000" b="0" baseline="0" noProof="0" dirty="0" smtClean="0"/>
                        <a:t>;)</a:t>
                      </a:r>
                      <a:endParaRPr lang="en-US" sz="1000" b="0" noProof="0" dirty="0" smtClean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noProof="0" dirty="0" err="1" smtClean="0"/>
                        <a:t>RefFbNamme</a:t>
                      </a:r>
                      <a:r>
                        <a:rPr lang="en-US" sz="1000" baseline="0" noProof="0" dirty="0" smtClean="0"/>
                        <a:t> ( </a:t>
                      </a:r>
                      <a:r>
                        <a:rPr lang="en-US" sz="1000" baseline="0" noProof="0" dirty="0" err="1" smtClean="0"/>
                        <a:t>RefNameOfReference</a:t>
                      </a:r>
                      <a:r>
                        <a:rPr lang="en-US" sz="1000" baseline="0" noProof="0" dirty="0" smtClean="0"/>
                        <a:t>)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Structure </a:t>
                      </a:r>
                    </a:p>
                    <a:p>
                      <a:pPr algn="l"/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TYPE </a:t>
                      </a:r>
                      <a:r>
                        <a:rPr lang="en-US" sz="1000" b="0" noProof="0" dirty="0" err="1" smtClean="0">
                          <a:solidFill>
                            <a:srgbClr val="0070C0"/>
                          </a:solidFill>
                        </a:rPr>
                        <a:t>typName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 :STRUCT </a:t>
                      </a:r>
                      <a:r>
                        <a:rPr lang="en-US" sz="1000" b="0" noProof="0" dirty="0" err="1" smtClean="0">
                          <a:solidFill>
                            <a:srgbClr val="0070C0"/>
                          </a:solidFill>
                        </a:rPr>
                        <a:t>xSet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en-US" sz="1000" b="0" baseline="0" noProof="0" dirty="0" smtClean="0">
                          <a:solidFill>
                            <a:srgbClr val="0070C0"/>
                          </a:solidFill>
                        </a:rPr>
                        <a:t> BOOL; END_STRUCT END_TYPE</a:t>
                      </a:r>
                      <a:endParaRPr lang="en-US" sz="1000" b="0" noProof="0" dirty="0" smtClean="0">
                        <a:solidFill>
                          <a:srgbClr val="0070C0"/>
                        </a:solidFill>
                      </a:endParaRPr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 dirty="0" err="1" smtClean="0"/>
                        <a:t>typName</a:t>
                      </a:r>
                      <a:r>
                        <a:rPr lang="en-US" sz="1000" noProof="0" dirty="0" smtClean="0"/>
                        <a:t> (member</a:t>
                      </a:r>
                      <a:r>
                        <a:rPr lang="en-US" sz="1000" baseline="0" noProof="0" dirty="0" smtClean="0"/>
                        <a:t> variables use Hungarian notation as prefix)</a:t>
                      </a:r>
                      <a:endParaRPr lang="en-US" sz="1000" noProof="0" dirty="0" smtClean="0"/>
                    </a:p>
                    <a:p>
                      <a:pPr algn="l"/>
                      <a:endParaRPr lang="en-US" sz="100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Union</a:t>
                      </a:r>
                    </a:p>
                    <a:p>
                      <a:pPr algn="l"/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TYPE </a:t>
                      </a:r>
                      <a:r>
                        <a:rPr lang="en-US" sz="1000" b="0" noProof="0" dirty="0" err="1" smtClean="0">
                          <a:solidFill>
                            <a:srgbClr val="0070C0"/>
                          </a:solidFill>
                        </a:rPr>
                        <a:t>unName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 :UNION </a:t>
                      </a:r>
                      <a:r>
                        <a:rPr lang="en-US" sz="1000" b="0" noProof="0" dirty="0" err="1" smtClean="0">
                          <a:solidFill>
                            <a:srgbClr val="0070C0"/>
                          </a:solidFill>
                        </a:rPr>
                        <a:t>bVar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: BYTE; END_UNION END_TYPE</a:t>
                      </a:r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 dirty="0" err="1" smtClean="0"/>
                        <a:t>unName</a:t>
                      </a:r>
                      <a:r>
                        <a:rPr lang="en-US" sz="1000" noProof="0" dirty="0" smtClean="0"/>
                        <a:t> (member</a:t>
                      </a:r>
                      <a:r>
                        <a:rPr lang="en-US" sz="1000" baseline="0" noProof="0" dirty="0" smtClean="0"/>
                        <a:t> variables use Hungarian notation as prefix)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da-DK" sz="1000" b="0" noProof="0" dirty="0" smtClean="0"/>
                        <a:t>Enumeration </a:t>
                      </a:r>
                    </a:p>
                    <a:p>
                      <a:pPr algn="l"/>
                      <a:r>
                        <a:rPr lang="da-DK" sz="1000" b="0" noProof="0" dirty="0" smtClean="0">
                          <a:solidFill>
                            <a:srgbClr val="0070C0"/>
                          </a:solidFill>
                        </a:rPr>
                        <a:t>TYPE eName :(red,green,blue);END_TYPE</a:t>
                      </a:r>
                      <a:endParaRPr lang="en-US" sz="1000" b="0" noProof="0" dirty="0">
                        <a:solidFill>
                          <a:srgbClr val="0070C0"/>
                        </a:solidFill>
                      </a:endParaRPr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err="1" smtClean="0"/>
                        <a:t>eName</a:t>
                      </a:r>
                      <a:r>
                        <a:rPr lang="en-US" sz="1000" noProof="0" dirty="0" smtClean="0"/>
                        <a:t> (member</a:t>
                      </a:r>
                      <a:r>
                        <a:rPr lang="en-US" sz="1000" baseline="0" noProof="0" dirty="0" smtClean="0"/>
                        <a:t> variables have no prefixes. Different enumeration can have same member name due to name space concept)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Interface 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INTERFACE</a:t>
                      </a:r>
                      <a:r>
                        <a:rPr lang="en-US" sz="1000" b="0" noProof="0" dirty="0" smtClean="0"/>
                        <a:t> I_NameOfInterface)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 dirty="0" smtClean="0"/>
                        <a:t>I_NameOfInterface (member</a:t>
                      </a:r>
                      <a:r>
                        <a:rPr lang="en-US" sz="1000" baseline="0" noProof="0" dirty="0" smtClean="0"/>
                        <a:t> variables use Hungarian notation as prefix)</a:t>
                      </a:r>
                      <a:endParaRPr lang="en-US" sz="1000" noProof="0" dirty="0" smtClean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Method 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METHOD=METHOD PUBLIC, METHOD PRIVATE,</a:t>
                      </a:r>
                      <a:r>
                        <a:rPr lang="en-US" sz="1000" b="0" baseline="0" noProof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METHOD PROTECTED,,</a:t>
                      </a:r>
                      <a:r>
                        <a:rPr lang="en-US" sz="1000" b="0" baseline="0" noProof="0" dirty="0" smtClean="0">
                          <a:solidFill>
                            <a:srgbClr val="0070C0"/>
                          </a:solidFill>
                        </a:rPr>
                        <a:t> METHOD INTERNAL</a:t>
                      </a:r>
                      <a:r>
                        <a:rPr lang="en-US" sz="1000" b="0" noProof="0" dirty="0" smtClean="0"/>
                        <a:t>)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err="1" smtClean="0"/>
                        <a:t>MethodPublic</a:t>
                      </a:r>
                      <a:r>
                        <a:rPr lang="en-US" sz="1000" noProof="0" dirty="0" smtClean="0"/>
                        <a:t>,</a:t>
                      </a:r>
                      <a:r>
                        <a:rPr lang="en-US" sz="1000" baseline="0" noProof="0" dirty="0" smtClean="0"/>
                        <a:t> </a:t>
                      </a:r>
                      <a:r>
                        <a:rPr lang="en-US" sz="1000" baseline="0" noProof="0" dirty="0" err="1" smtClean="0"/>
                        <a:t>privMethodName</a:t>
                      </a:r>
                      <a:r>
                        <a:rPr lang="en-US" sz="1000" baseline="0" noProof="0" dirty="0" smtClean="0"/>
                        <a:t>, </a:t>
                      </a:r>
                      <a:r>
                        <a:rPr lang="en-US" sz="1000" baseline="0" noProof="0" dirty="0" err="1" smtClean="0"/>
                        <a:t>protMethodName</a:t>
                      </a:r>
                      <a:r>
                        <a:rPr lang="en-US" sz="1000" baseline="0" noProof="0" dirty="0" smtClean="0"/>
                        <a:t>,_</a:t>
                      </a:r>
                      <a:r>
                        <a:rPr lang="en-US" sz="1000" baseline="0" noProof="0" dirty="0" err="1" smtClean="0"/>
                        <a:t>MethodInternal</a:t>
                      </a:r>
                      <a:r>
                        <a:rPr lang="en-US" sz="1000" baseline="0" noProof="0" dirty="0" smtClean="0"/>
                        <a:t> 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Action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err="1" smtClean="0"/>
                        <a:t>ActNameOfAction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Property 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PROPERTY</a:t>
                      </a:r>
                      <a:r>
                        <a:rPr lang="en-US" sz="1000" b="0" noProof="0" dirty="0" smtClean="0"/>
                        <a:t> </a:t>
                      </a:r>
                      <a:r>
                        <a:rPr lang="en-US" sz="1000" b="0" noProof="0" dirty="0" err="1" smtClean="0"/>
                        <a:t>IsEnable</a:t>
                      </a:r>
                      <a:r>
                        <a:rPr lang="en-US" sz="1000" b="0" noProof="0" dirty="0" smtClean="0"/>
                        <a:t>: 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BOOL</a:t>
                      </a:r>
                      <a:r>
                        <a:rPr lang="en-US" sz="1000" b="0" noProof="0" dirty="0" smtClean="0"/>
                        <a:t>)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err="1" smtClean="0"/>
                        <a:t>IsEnable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Function Block, Function, Program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err="1" smtClean="0"/>
                        <a:t>FbNameFunctionBlock</a:t>
                      </a:r>
                      <a:r>
                        <a:rPr lang="en-US" sz="1000" noProof="0" dirty="0" smtClean="0"/>
                        <a:t>,</a:t>
                      </a:r>
                      <a:r>
                        <a:rPr lang="en-US" sz="1000" baseline="0" noProof="0" dirty="0" smtClean="0"/>
                        <a:t> </a:t>
                      </a:r>
                      <a:r>
                        <a:rPr lang="en-US" sz="1000" baseline="0" noProof="0" dirty="0" err="1" smtClean="0"/>
                        <a:t>FuNameFunction</a:t>
                      </a:r>
                      <a:r>
                        <a:rPr lang="en-US" sz="1000" baseline="0" noProof="0" dirty="0" smtClean="0"/>
                        <a:t>, </a:t>
                      </a:r>
                      <a:r>
                        <a:rPr lang="en-US" sz="1000" baseline="0" noProof="0" dirty="0" err="1" smtClean="0"/>
                        <a:t>PrgNameProgram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55180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smtClean="0"/>
                        <a:t>Instance of a Function Block</a:t>
                      </a:r>
                      <a:endParaRPr lang="en-US" sz="1000" b="0" noProof="0" dirty="0"/>
                    </a:p>
                  </a:txBody>
                  <a:tcPr marL="84406" marR="844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err="1" smtClean="0"/>
                        <a:t>oInstanceName</a:t>
                      </a:r>
                      <a:r>
                        <a:rPr lang="en-US" sz="1000" noProof="0" dirty="0" smtClean="0"/>
                        <a:t>, </a:t>
                      </a:r>
                      <a:r>
                        <a:rPr lang="en-US" sz="1000" noProof="0" dirty="0" err="1" smtClean="0"/>
                        <a:t>oFbNameFunctionBlock</a:t>
                      </a:r>
                      <a:r>
                        <a:rPr lang="en-US" sz="1000" noProof="0" dirty="0" smtClean="0"/>
                        <a:t>,</a:t>
                      </a:r>
                      <a:endParaRPr lang="en-US" sz="1000" noProof="0" dirty="0"/>
                    </a:p>
                  </a:txBody>
                  <a:tcPr marL="84406" marR="844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8161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56" y="695246"/>
            <a:ext cx="2187921" cy="559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Creating POUs: </a:t>
            </a:r>
            <a:r>
              <a:rPr lang="en-US" dirty="0" smtClean="0"/>
              <a:t>POUs folder structure</a:t>
            </a:r>
            <a:endParaRPr lang="de-DE" dirty="0"/>
          </a:p>
        </p:txBody>
      </p:sp>
      <p:sp>
        <p:nvSpPr>
          <p:cNvPr id="78" name="Textfeld 77"/>
          <p:cNvSpPr txBox="1"/>
          <p:nvPr/>
        </p:nvSpPr>
        <p:spPr>
          <a:xfrm>
            <a:off x="3914394" y="1533513"/>
            <a:ext cx="3103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ourierPS" pitchFamily="49" charset="0"/>
              </a:rPr>
              <a:t>// To ensure that the libraries is coherent and easy for user to access, this structure must be adhered</a:t>
            </a:r>
          </a:p>
        </p:txBody>
      </p:sp>
      <p:cxnSp>
        <p:nvCxnSpPr>
          <p:cNvPr id="24" name="Gerade Verbindung mit Pfeil 23"/>
          <p:cNvCxnSpPr/>
          <p:nvPr/>
        </p:nvCxnSpPr>
        <p:spPr bwMode="auto">
          <a:xfrm>
            <a:off x="1171920" y="1662545"/>
            <a:ext cx="739425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feld 30"/>
          <p:cNvSpPr txBox="1"/>
          <p:nvPr/>
        </p:nvSpPr>
        <p:spPr>
          <a:xfrm>
            <a:off x="1995925" y="1533513"/>
            <a:ext cx="1638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Documentation: </a:t>
            </a:r>
            <a:r>
              <a:rPr lang="en-US" sz="1200" b="1" dirty="0" smtClean="0"/>
              <a:t>small</a:t>
            </a:r>
            <a:r>
              <a:rPr lang="en-US" sz="1200" dirty="0" smtClean="0"/>
              <a:t> data e.g. txt for explaining special setting needed for the library or devices using the library.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2023828" y="3379526"/>
            <a:ext cx="394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Here all FBs, FUNs, PRGs for users are located. The structure should be same for all libraries.  </a:t>
            </a:r>
            <a:endParaRPr lang="en-US" sz="1200" dirty="0"/>
          </a:p>
        </p:txBody>
      </p:sp>
      <p:sp>
        <p:nvSpPr>
          <p:cNvPr id="33" name="Textfeld 32"/>
          <p:cNvSpPr txBox="1"/>
          <p:nvPr/>
        </p:nvSpPr>
        <p:spPr>
          <a:xfrm>
            <a:off x="1995925" y="5614668"/>
            <a:ext cx="474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Visualization folder for programs or any settings regarding  visualization.</a:t>
            </a:r>
            <a:endParaRPr lang="en-US" sz="1200" dirty="0"/>
          </a:p>
        </p:txBody>
      </p:sp>
      <p:sp>
        <p:nvSpPr>
          <p:cNvPr id="34" name="Textfeld 33"/>
          <p:cNvSpPr txBox="1"/>
          <p:nvPr/>
        </p:nvSpPr>
        <p:spPr>
          <a:xfrm>
            <a:off x="2015983" y="6047682"/>
            <a:ext cx="421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Same function as the folder Private in CODESYS V2</a:t>
            </a:r>
            <a:endParaRPr lang="en-US" sz="1200" dirty="0"/>
          </a:p>
        </p:txBody>
      </p:sp>
      <p:sp>
        <p:nvSpPr>
          <p:cNvPr id="37" name="Geschweifte Klammer rechts 36"/>
          <p:cNvSpPr/>
          <p:nvPr/>
        </p:nvSpPr>
        <p:spPr bwMode="auto">
          <a:xfrm>
            <a:off x="1604127" y="5418388"/>
            <a:ext cx="136025" cy="594541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Geschweifte Klammer rechts 40"/>
          <p:cNvSpPr/>
          <p:nvPr/>
        </p:nvSpPr>
        <p:spPr bwMode="auto">
          <a:xfrm>
            <a:off x="1586686" y="1793562"/>
            <a:ext cx="324660" cy="3556813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41" y="360848"/>
            <a:ext cx="1484960" cy="2764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feld 41"/>
          <p:cNvSpPr txBox="1"/>
          <p:nvPr/>
        </p:nvSpPr>
        <p:spPr>
          <a:xfrm>
            <a:off x="7478841" y="3181475"/>
            <a:ext cx="133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Simplified view</a:t>
            </a:r>
          </a:p>
        </p:txBody>
      </p:sp>
      <p:sp>
        <p:nvSpPr>
          <p:cNvPr id="44" name="Geschweifte Klammer rechts 43"/>
          <p:cNvSpPr/>
          <p:nvPr/>
        </p:nvSpPr>
        <p:spPr bwMode="auto">
          <a:xfrm>
            <a:off x="1605290" y="6054436"/>
            <a:ext cx="136025" cy="320879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3989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</a:t>
            </a:r>
            <a:r>
              <a:rPr lang="en-US" dirty="0" smtClean="0"/>
              <a:t>. Creating POUs: behavior model Execute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308963" y="1144867"/>
            <a:ext cx="62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These variables and their traits are reserved and shall be used as follows:</a:t>
            </a:r>
            <a:endParaRPr 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887" y="1545388"/>
            <a:ext cx="3929482" cy="4337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140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</a:t>
            </a:r>
            <a:r>
              <a:rPr lang="en-US" dirty="0" smtClean="0"/>
              <a:t>. Creating POUs: behavior model Enable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308963" y="1144867"/>
            <a:ext cx="62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These variables and their traits are reserved and shall be used as follows:</a:t>
            </a:r>
            <a:endParaRPr lang="en-US" sz="12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52" y="1482351"/>
            <a:ext cx="3999768" cy="458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57072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</a:t>
            </a:r>
            <a:r>
              <a:rPr lang="en-US" dirty="0" smtClean="0"/>
              <a:t>. Creating POUs: behavior model Trigger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308963" y="1144867"/>
            <a:ext cx="62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These variables and their traits are reserved and shall be used as follows:</a:t>
            </a:r>
            <a:endParaRPr lang="en-U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31" y="1741610"/>
            <a:ext cx="5045065" cy="413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0795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</a:t>
            </a:r>
            <a:r>
              <a:rPr lang="en-US" dirty="0" smtClean="0"/>
              <a:t>. Creating POUs: internal behavior model</a:t>
            </a:r>
            <a:endParaRPr lang="en-US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816198"/>
              </p:ext>
            </p:extLst>
          </p:nvPr>
        </p:nvGraphicFramePr>
        <p:xfrm>
          <a:off x="338611" y="1571861"/>
          <a:ext cx="8454567" cy="235885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3941280"/>
                <a:gridCol w="4513287"/>
              </a:tblGrid>
              <a:tr h="2833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 dirty="0" smtClean="0">
                          <a:solidFill>
                            <a:schemeClr val="tx1"/>
                          </a:solidFill>
                        </a:rPr>
                        <a:t>Variable </a:t>
                      </a:r>
                      <a:r>
                        <a:rPr lang="en-US" sz="1000" baseline="0" noProof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000" baseline="0" noProof="0" dirty="0" smtClean="0">
                          <a:solidFill>
                            <a:srgbClr val="0070C0"/>
                          </a:solidFill>
                        </a:rPr>
                        <a:t>Declaration type</a:t>
                      </a:r>
                      <a:r>
                        <a:rPr lang="en-US" sz="1000" baseline="0" noProof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000" noProof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 dirty="0" smtClean="0">
                          <a:solidFill>
                            <a:schemeClr val="tx1"/>
                          </a:solidFill>
                        </a:rPr>
                        <a:t>Traits</a:t>
                      </a:r>
                      <a:endParaRPr lang="en-US" sz="10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err="1" smtClean="0"/>
                        <a:t>xEnable</a:t>
                      </a:r>
                      <a:r>
                        <a:rPr lang="en-US" sz="1000" b="0" noProof="0" dirty="0" smtClean="0"/>
                        <a:t> 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VAR_IN</a:t>
                      </a:r>
                      <a:r>
                        <a:rPr lang="en-US" sz="1000" b="0" noProof="0" dirty="0" smtClean="0"/>
                        <a:t>)</a:t>
                      </a:r>
                      <a:endParaRPr lang="en-US" sz="1000" b="0" noProof="0" dirty="0"/>
                    </a:p>
                  </a:txBody>
                  <a:tcPr marL="84406" marR="8440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smtClean="0"/>
                        <a:t>Enabling</a:t>
                      </a:r>
                      <a:r>
                        <a:rPr lang="en-US" sz="1000" baseline="0" noProof="0" dirty="0" smtClean="0"/>
                        <a:t> the function block with TRUE Signal. (NOT Trigger signal)</a:t>
                      </a:r>
                      <a:endParaRPr lang="en-US" sz="1000" noProof="0" dirty="0"/>
                    </a:p>
                  </a:txBody>
                  <a:tcPr marL="84406" marR="8440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err="1" smtClean="0"/>
                        <a:t>xRead</a:t>
                      </a:r>
                      <a:r>
                        <a:rPr lang="en-US" sz="1000" b="0" noProof="0" dirty="0" smtClean="0"/>
                        <a:t>, </a:t>
                      </a:r>
                      <a:r>
                        <a:rPr lang="en-US" sz="1000" b="0" baseline="0" noProof="0" dirty="0" err="1" smtClean="0"/>
                        <a:t>xWrite</a:t>
                      </a:r>
                      <a:r>
                        <a:rPr lang="en-US" sz="1000" b="0" baseline="0" noProof="0" dirty="0" smtClean="0"/>
                        <a:t>, </a:t>
                      </a:r>
                      <a:r>
                        <a:rPr lang="en-US" sz="1000" b="0" baseline="0" noProof="0" dirty="0" err="1" smtClean="0"/>
                        <a:t>xReset</a:t>
                      </a:r>
                      <a:r>
                        <a:rPr lang="en-US" sz="1000" b="0" baseline="0" noProof="0" dirty="0" smtClean="0"/>
                        <a:t>, </a:t>
                      </a:r>
                      <a:r>
                        <a:rPr lang="en-US" sz="1000" b="0" baseline="0" noProof="0" dirty="0" err="1" smtClean="0"/>
                        <a:t>xSave</a:t>
                      </a:r>
                      <a:r>
                        <a:rPr lang="en-US" sz="1000" b="0" baseline="0" noProof="0" dirty="0" smtClean="0"/>
                        <a:t>, </a:t>
                      </a:r>
                      <a:r>
                        <a:rPr lang="en-US" sz="1000" b="0" baseline="0" noProof="0" dirty="0" err="1" smtClean="0"/>
                        <a:t>xUpdate</a:t>
                      </a:r>
                      <a:r>
                        <a:rPr lang="en-US" sz="1000" b="0" baseline="0" noProof="0" dirty="0" smtClean="0"/>
                        <a:t>, </a:t>
                      </a:r>
                      <a:r>
                        <a:rPr lang="en-US" sz="1000" b="0" baseline="0" noProof="0" dirty="0" err="1" smtClean="0"/>
                        <a:t>xQuit</a:t>
                      </a:r>
                      <a:r>
                        <a:rPr lang="en-US" sz="1000" b="0" baseline="0" noProof="0" dirty="0" smtClean="0"/>
                        <a:t> </a:t>
                      </a:r>
                      <a:r>
                        <a:rPr lang="en-US" sz="1000" b="0" noProof="0" dirty="0" smtClean="0"/>
                        <a:t>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VAR_IN</a:t>
                      </a:r>
                      <a:r>
                        <a:rPr lang="en-US" sz="1000" b="0" noProof="0" dirty="0" smtClean="0"/>
                        <a:t>)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smtClean="0"/>
                        <a:t>React</a:t>
                      </a:r>
                      <a:r>
                        <a:rPr lang="en-US" sz="1000" baseline="0" noProof="0" dirty="0" smtClean="0"/>
                        <a:t> only on positive trigger edge signal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err="1" smtClean="0"/>
                        <a:t>xStart</a:t>
                      </a:r>
                      <a:r>
                        <a:rPr lang="en-US" sz="1000" b="0" baseline="0" noProof="0" dirty="0" smtClean="0"/>
                        <a:t> </a:t>
                      </a:r>
                      <a:r>
                        <a:rPr lang="en-US" sz="1000" b="0" noProof="0" dirty="0" smtClean="0"/>
                        <a:t>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VAR_IN_OUT</a:t>
                      </a:r>
                      <a:r>
                        <a:rPr lang="en-US" sz="1000" b="0" baseline="0" noProof="0" dirty="0" smtClean="0"/>
                        <a:t>)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smtClean="0"/>
                        <a:t>Starting</a:t>
                      </a:r>
                      <a:r>
                        <a:rPr lang="en-US" sz="1000" baseline="0" noProof="0" dirty="0" smtClean="0"/>
                        <a:t> a process when is set from FALSE to TRUE and automatically set to FALSE when a process has ended.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err="1" smtClean="0"/>
                        <a:t>xReady</a:t>
                      </a:r>
                      <a:r>
                        <a:rPr lang="en-US" sz="1000" b="0" noProof="0" dirty="0" smtClean="0"/>
                        <a:t> (</a:t>
                      </a:r>
                      <a:r>
                        <a:rPr lang="en-US" sz="1000" b="0" noProof="0" dirty="0" smtClean="0">
                          <a:solidFill>
                            <a:srgbClr val="0070C0"/>
                          </a:solidFill>
                        </a:rPr>
                        <a:t>VAR_OUT</a:t>
                      </a:r>
                      <a:r>
                        <a:rPr lang="en-US" sz="1000" b="0" noProof="0" dirty="0" smtClean="0"/>
                        <a:t>)*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smtClean="0"/>
                        <a:t>TRUE when function</a:t>
                      </a:r>
                      <a:r>
                        <a:rPr lang="en-US" sz="1000" baseline="0" noProof="0" dirty="0" smtClean="0"/>
                        <a:t> block is not busy. FALSE when function block still processing.</a:t>
                      </a:r>
                    </a:p>
                    <a:p>
                      <a:pPr algn="l"/>
                      <a:r>
                        <a:rPr lang="en-US" sz="1000" baseline="0" noProof="0" dirty="0" smtClean="0"/>
                        <a:t>When error occurred, </a:t>
                      </a:r>
                      <a:r>
                        <a:rPr lang="en-US" sz="1000" baseline="0" noProof="0" dirty="0" err="1" smtClean="0"/>
                        <a:t>xReady</a:t>
                      </a:r>
                      <a:r>
                        <a:rPr lang="en-US" sz="1000" baseline="0" noProof="0" dirty="0" smtClean="0"/>
                        <a:t> will set to TRUE</a:t>
                      </a:r>
                      <a:endParaRPr lang="en-US" sz="1000" noProof="0" dirty="0"/>
                    </a:p>
                  </a:txBody>
                  <a:tcPr marL="84406" marR="84406">
                    <a:solidFill>
                      <a:schemeClr val="bg1"/>
                    </a:solidFill>
                  </a:tcPr>
                </a:tc>
              </a:tr>
              <a:tr h="290996">
                <a:tc>
                  <a:txBody>
                    <a:bodyPr/>
                    <a:lstStyle/>
                    <a:p>
                      <a:pPr algn="l"/>
                      <a:r>
                        <a:rPr lang="en-US" sz="1000" b="0" noProof="0" dirty="0" err="1" smtClean="0"/>
                        <a:t>eFeedback</a:t>
                      </a:r>
                      <a:r>
                        <a:rPr lang="en-US" sz="1000" b="0" noProof="0" dirty="0" smtClean="0"/>
                        <a:t>/ </a:t>
                      </a:r>
                      <a:r>
                        <a:rPr lang="en-US" sz="1000" b="0" noProof="0" dirty="0" err="1" smtClean="0"/>
                        <a:t>oFeedback</a:t>
                      </a:r>
                      <a:r>
                        <a:rPr lang="en-US" sz="1000" b="0" noProof="0" dirty="0" smtClean="0"/>
                        <a:t> </a:t>
                      </a:r>
                      <a:r>
                        <a:rPr lang="en-US" sz="1000" b="0" baseline="0" noProof="0" dirty="0" smtClean="0"/>
                        <a:t>(</a:t>
                      </a:r>
                      <a:r>
                        <a:rPr lang="en-US" sz="1000" b="0" baseline="0" noProof="0" dirty="0" smtClean="0">
                          <a:solidFill>
                            <a:srgbClr val="0070C0"/>
                          </a:solidFill>
                        </a:rPr>
                        <a:t>VAR_OUT</a:t>
                      </a:r>
                      <a:r>
                        <a:rPr lang="en-US" sz="1000" b="0" baseline="0" noProof="0" dirty="0" smtClean="0"/>
                        <a:t>)*</a:t>
                      </a:r>
                      <a:endParaRPr lang="en-US" sz="1000" b="0" noProof="0" dirty="0"/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noProof="0" dirty="0" smtClean="0"/>
                        <a:t>Feed</a:t>
                      </a:r>
                      <a:r>
                        <a:rPr lang="en-US" sz="1000" baseline="0" noProof="0" dirty="0" smtClean="0"/>
                        <a:t>back of the function block. Here the feedback can show: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noProof="0" dirty="0" smtClean="0"/>
                        <a:t>Error number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noProof="0" dirty="0" smtClean="0"/>
                        <a:t>Current status</a:t>
                      </a:r>
                      <a:r>
                        <a:rPr lang="en-US" sz="1000" baseline="0" noProof="0" dirty="0"/>
                        <a:t> </a:t>
                      </a:r>
                      <a:r>
                        <a:rPr lang="en-US" sz="1000" baseline="0" noProof="0" dirty="0" smtClean="0"/>
                        <a:t>of the process</a:t>
                      </a:r>
                    </a:p>
                  </a:txBody>
                  <a:tcPr marL="84406" marR="84406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08963" y="1144867"/>
            <a:ext cx="62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These variables and their traits are open for discussion 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308963" y="3904442"/>
            <a:ext cx="622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CC99"/>
                </a:solidFill>
                <a:latin typeface="CourierPS" pitchFamily="49" charset="0"/>
              </a:rPr>
              <a:t>// *To ease users in their application especially in state machine, these outputs are compulsory for every function blocks!</a:t>
            </a:r>
            <a:endParaRPr lang="en-US" sz="1200" b="1" dirty="0">
              <a:solidFill>
                <a:srgbClr val="00CC99"/>
              </a:solidFill>
              <a:latin typeface="CourierP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888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Create a Library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4548250" y="1226000"/>
            <a:ext cx="36915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Go </a:t>
            </a:r>
            <a:r>
              <a:rPr lang="de-DE" sz="1700" dirty="0" err="1" smtClean="0"/>
              <a:t>to</a:t>
            </a:r>
            <a:r>
              <a:rPr lang="de-DE" sz="1700" dirty="0" smtClean="0"/>
              <a:t> Project Information/ Properties </a:t>
            </a:r>
            <a:r>
              <a:rPr lang="de-DE" sz="1700" dirty="0" err="1" smtClean="0"/>
              <a:t>and</a:t>
            </a:r>
            <a:r>
              <a:rPr lang="de-DE" sz="1700" dirty="0" smtClean="0"/>
              <a:t> Type in </a:t>
            </a:r>
            <a:r>
              <a:rPr lang="de-DE" sz="1700" dirty="0" err="1" smtClean="0"/>
              <a:t>manually</a:t>
            </a:r>
            <a:endParaRPr lang="de-DE" sz="1700" dirty="0" smtClean="0"/>
          </a:p>
          <a:p>
            <a:r>
              <a:rPr lang="de-DE" sz="1700" dirty="0" smtClean="0"/>
              <a:t>Key: </a:t>
            </a:r>
            <a:r>
              <a:rPr lang="de-DE" sz="1700" dirty="0" err="1" smtClean="0"/>
              <a:t>Placeholder</a:t>
            </a:r>
            <a:endParaRPr lang="de-DE" sz="1700" dirty="0" smtClean="0"/>
          </a:p>
          <a:p>
            <a:r>
              <a:rPr lang="de-DE" sz="1700" dirty="0" smtClean="0"/>
              <a:t>Value: (Title </a:t>
            </a:r>
            <a:r>
              <a:rPr lang="de-DE" sz="1700" dirty="0" err="1" smtClean="0"/>
              <a:t>of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)</a:t>
            </a:r>
          </a:p>
          <a:p>
            <a:endParaRPr lang="de-DE" sz="1700" dirty="0"/>
          </a:p>
          <a:p>
            <a:r>
              <a:rPr lang="de-DE" sz="1700" dirty="0" smtClean="0"/>
              <a:t>Click on Add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8" y="953821"/>
            <a:ext cx="3769011" cy="365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/>
          <p:cNvSpPr/>
          <p:nvPr/>
        </p:nvSpPr>
        <p:spPr bwMode="auto">
          <a:xfrm>
            <a:off x="2790553" y="1520042"/>
            <a:ext cx="1104405" cy="380010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rgbClr val="FF3300"/>
              </a:solidFill>
              <a:effectLst/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45" y="2862121"/>
            <a:ext cx="3546517" cy="345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057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Create a </a:t>
            </a:r>
            <a:r>
              <a:rPr lang="de-DE" dirty="0" smtClean="0"/>
              <a:t>Library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459922" y="4715818"/>
            <a:ext cx="81021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err="1" smtClean="0"/>
              <a:t>Recommendation</a:t>
            </a:r>
            <a:r>
              <a:rPr lang="de-DE" sz="1700" dirty="0" smtClean="0"/>
              <a:t>:</a:t>
            </a:r>
          </a:p>
          <a:p>
            <a:r>
              <a:rPr lang="de-DE" sz="1700" dirty="0" err="1" smtClean="0"/>
              <a:t>Organize</a:t>
            </a:r>
            <a:r>
              <a:rPr lang="de-DE" sz="1700" dirty="0" smtClean="0"/>
              <a:t> </a:t>
            </a:r>
            <a:r>
              <a:rPr lang="de-DE" sz="1700" dirty="0" err="1" smtClean="0"/>
              <a:t>your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in a uniform </a:t>
            </a:r>
            <a:r>
              <a:rPr lang="de-DE" sz="1700" dirty="0" err="1" smtClean="0"/>
              <a:t>structure</a:t>
            </a:r>
            <a:endParaRPr lang="de-DE" sz="1700" dirty="0" smtClean="0"/>
          </a:p>
          <a:p>
            <a:endParaRPr lang="de-DE" sz="1700" dirty="0"/>
          </a:p>
          <a:p>
            <a:r>
              <a:rPr lang="de-DE" sz="1700" dirty="0" err="1" smtClean="0"/>
              <a:t>Alternatively</a:t>
            </a:r>
            <a:r>
              <a:rPr lang="de-DE" sz="1700" dirty="0" smtClean="0"/>
              <a:t> </a:t>
            </a:r>
            <a:r>
              <a:rPr lang="de-DE" sz="1700" dirty="0" err="1" smtClean="0"/>
              <a:t>you</a:t>
            </a:r>
            <a:r>
              <a:rPr lang="de-DE" sz="1700" dirty="0" smtClean="0"/>
              <a:t> </a:t>
            </a:r>
            <a:r>
              <a:rPr lang="de-DE" sz="1700" dirty="0" err="1" smtClean="0"/>
              <a:t>can</a:t>
            </a:r>
            <a:r>
              <a:rPr lang="de-DE" sz="1700" dirty="0" smtClean="0"/>
              <a:t> </a:t>
            </a:r>
            <a:r>
              <a:rPr lang="de-DE" sz="1700" dirty="0" err="1" smtClean="0"/>
              <a:t>create</a:t>
            </a:r>
            <a:r>
              <a:rPr lang="de-DE" sz="1700" dirty="0" smtClean="0"/>
              <a:t> an </a:t>
            </a:r>
            <a:r>
              <a:rPr lang="de-DE" sz="1700" dirty="0" err="1" smtClean="0"/>
              <a:t>empty</a:t>
            </a:r>
            <a:r>
              <a:rPr lang="de-DE" sz="1700" dirty="0" smtClean="0"/>
              <a:t> </a:t>
            </a:r>
            <a:r>
              <a:rPr lang="de-DE" sz="1700" dirty="0" err="1" smtClean="0"/>
              <a:t>structured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template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</a:t>
            </a:r>
            <a:r>
              <a:rPr lang="de-DE" sz="1700" dirty="0" err="1" smtClean="0"/>
              <a:t>copy</a:t>
            </a:r>
            <a:r>
              <a:rPr lang="de-DE" sz="1700" dirty="0" smtClean="0"/>
              <a:t>/ </a:t>
            </a:r>
            <a:r>
              <a:rPr lang="de-DE" sz="1700" dirty="0" err="1" smtClean="0"/>
              <a:t>paste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elements</a:t>
            </a:r>
            <a:r>
              <a:rPr lang="de-DE" sz="1700" dirty="0" smtClean="0"/>
              <a:t> </a:t>
            </a:r>
            <a:r>
              <a:rPr lang="de-DE" sz="1700" dirty="0" err="1" smtClean="0"/>
              <a:t>directly</a:t>
            </a:r>
            <a:r>
              <a:rPr lang="de-DE" sz="1700" dirty="0" smtClean="0"/>
              <a:t> </a:t>
            </a:r>
            <a:r>
              <a:rPr lang="de-DE" sz="1700" dirty="0" err="1" smtClean="0"/>
              <a:t>from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project</a:t>
            </a:r>
            <a:r>
              <a:rPr lang="de-DE" sz="1700" dirty="0" smtClean="0"/>
              <a:t> </a:t>
            </a:r>
            <a:r>
              <a:rPr lang="de-DE" sz="1700" dirty="0" err="1" smtClean="0"/>
              <a:t>between</a:t>
            </a:r>
            <a:r>
              <a:rPr lang="de-DE" sz="1700" dirty="0" smtClean="0"/>
              <a:t> </a:t>
            </a:r>
            <a:r>
              <a:rPr lang="de-DE" sz="1700" dirty="0" err="1" smtClean="0"/>
              <a:t>to</a:t>
            </a:r>
            <a:r>
              <a:rPr lang="de-DE" sz="1700" dirty="0" smtClean="0"/>
              <a:t> </a:t>
            </a:r>
            <a:r>
              <a:rPr lang="de-DE" sz="1700" dirty="0" err="1" smtClean="0"/>
              <a:t>e!COCKPIT</a:t>
            </a:r>
            <a:r>
              <a:rPr lang="de-DE" sz="1700" dirty="0" smtClean="0"/>
              <a:t> </a:t>
            </a:r>
            <a:r>
              <a:rPr lang="de-DE" sz="1700" dirty="0" err="1" smtClean="0"/>
              <a:t>instances</a:t>
            </a:r>
            <a:r>
              <a:rPr lang="de-DE" sz="1700" dirty="0" smtClean="0"/>
              <a:t> </a:t>
            </a:r>
            <a:endParaRPr lang="de-DE" sz="17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02" y="1149432"/>
            <a:ext cx="6456511" cy="356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350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Create a </a:t>
            </a:r>
            <a:r>
              <a:rPr lang="de-DE" dirty="0" smtClean="0"/>
              <a:t>Library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549"/>
            <a:ext cx="8583633" cy="3527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4620815"/>
            <a:ext cx="88946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err="1" smtClean="0"/>
              <a:t>Compile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save:</a:t>
            </a:r>
          </a:p>
          <a:p>
            <a:r>
              <a:rPr lang="de-DE" sz="1700" dirty="0" err="1" smtClean="0"/>
              <a:t>e!COCKPIT</a:t>
            </a:r>
            <a:r>
              <a:rPr lang="de-DE" sz="1700" dirty="0" smtClean="0"/>
              <a:t> </a:t>
            </a:r>
            <a:r>
              <a:rPr lang="de-DE" sz="1700" dirty="0" err="1" smtClean="0"/>
              <a:t>generates</a:t>
            </a:r>
            <a:r>
              <a:rPr lang="de-DE" sz="1700" dirty="0" smtClean="0"/>
              <a:t> a </a:t>
            </a:r>
            <a:r>
              <a:rPr lang="de-DE" sz="1700" dirty="0" err="1" smtClean="0"/>
              <a:t>pre</a:t>
            </a:r>
            <a:r>
              <a:rPr lang="de-DE" sz="1700" dirty="0" smtClean="0"/>
              <a:t> </a:t>
            </a:r>
            <a:r>
              <a:rPr lang="de-DE" sz="1700" dirty="0" err="1" smtClean="0"/>
              <a:t>compiled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, </a:t>
            </a:r>
            <a:r>
              <a:rPr lang="de-DE" sz="1700" dirty="0" err="1" smtClean="0"/>
              <a:t>which</a:t>
            </a:r>
            <a:r>
              <a:rPr lang="de-DE" sz="1700" dirty="0" smtClean="0"/>
              <a:t> </a:t>
            </a:r>
            <a:r>
              <a:rPr lang="de-DE" sz="1700" dirty="0" err="1" smtClean="0"/>
              <a:t>can</a:t>
            </a:r>
            <a:r>
              <a:rPr lang="de-DE" sz="1700" dirty="0" smtClean="0"/>
              <a:t> not </a:t>
            </a:r>
            <a:r>
              <a:rPr lang="de-DE" sz="1700" dirty="0" err="1" smtClean="0"/>
              <a:t>be</a:t>
            </a:r>
            <a:r>
              <a:rPr lang="de-DE" sz="1700" dirty="0" smtClean="0"/>
              <a:t> </a:t>
            </a:r>
            <a:r>
              <a:rPr lang="de-DE" sz="1700" dirty="0" err="1" smtClean="0"/>
              <a:t>edited</a:t>
            </a:r>
            <a:r>
              <a:rPr lang="de-DE" sz="1700" dirty="0" smtClean="0"/>
              <a:t> </a:t>
            </a:r>
            <a:r>
              <a:rPr lang="de-DE" sz="1700" dirty="0" err="1" smtClean="0"/>
              <a:t>nor</a:t>
            </a:r>
            <a:r>
              <a:rPr lang="de-DE" sz="1700" dirty="0" smtClean="0"/>
              <a:t> </a:t>
            </a:r>
            <a:r>
              <a:rPr lang="de-DE" sz="1700" dirty="0" err="1" smtClean="0"/>
              <a:t>saved</a:t>
            </a:r>
            <a:r>
              <a:rPr lang="de-DE" sz="1700" dirty="0" smtClean="0"/>
              <a:t>. The </a:t>
            </a:r>
            <a:r>
              <a:rPr lang="de-DE" sz="1700" dirty="0" err="1" smtClean="0"/>
              <a:t>generated</a:t>
            </a:r>
            <a:r>
              <a:rPr lang="de-DE" sz="1700" dirty="0" smtClean="0"/>
              <a:t> Code </a:t>
            </a:r>
            <a:r>
              <a:rPr lang="de-DE" sz="1700" dirty="0" err="1" smtClean="0"/>
              <a:t>is</a:t>
            </a:r>
            <a:r>
              <a:rPr lang="de-DE" sz="1700" dirty="0" smtClean="0"/>
              <a:t> </a:t>
            </a:r>
            <a:r>
              <a:rPr lang="de-DE" sz="1700" dirty="0" err="1" smtClean="0"/>
              <a:t>target</a:t>
            </a:r>
            <a:r>
              <a:rPr lang="de-DE" sz="1700" dirty="0" smtClean="0"/>
              <a:t> </a:t>
            </a:r>
            <a:r>
              <a:rPr lang="de-DE" sz="1700" dirty="0" err="1" smtClean="0"/>
              <a:t>independent</a:t>
            </a:r>
            <a:r>
              <a:rPr lang="de-DE" sz="1700" dirty="0" smtClean="0"/>
              <a:t>.</a:t>
            </a:r>
          </a:p>
          <a:p>
            <a:endParaRPr lang="de-DE" sz="1700" dirty="0" smtClean="0"/>
          </a:p>
          <a:p>
            <a:r>
              <a:rPr lang="de-DE" sz="1700" dirty="0" smtClean="0"/>
              <a:t>Save in </a:t>
            </a:r>
            <a:r>
              <a:rPr lang="de-DE" sz="1700" dirty="0" err="1" smtClean="0"/>
              <a:t>lbrary</a:t>
            </a:r>
            <a:r>
              <a:rPr lang="de-DE" sz="1700" dirty="0" smtClean="0"/>
              <a:t> </a:t>
            </a:r>
            <a:r>
              <a:rPr lang="de-DE" sz="1700" dirty="0" err="1" smtClean="0"/>
              <a:t>repository</a:t>
            </a:r>
            <a:r>
              <a:rPr lang="de-DE" sz="1700" dirty="0" smtClean="0"/>
              <a:t>:</a:t>
            </a:r>
          </a:p>
          <a:p>
            <a:r>
              <a:rPr lang="de-DE" sz="1700" dirty="0" smtClean="0"/>
              <a:t>The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is</a:t>
            </a:r>
            <a:r>
              <a:rPr lang="de-DE" sz="1700" dirty="0" smtClean="0"/>
              <a:t> </a:t>
            </a:r>
            <a:r>
              <a:rPr lang="de-DE" sz="1700" dirty="0" err="1" smtClean="0"/>
              <a:t>directly</a:t>
            </a:r>
            <a:r>
              <a:rPr lang="de-DE" sz="1700" dirty="0" smtClean="0"/>
              <a:t> </a:t>
            </a:r>
            <a:r>
              <a:rPr lang="de-DE" sz="1700" dirty="0" err="1" smtClean="0"/>
              <a:t>installed</a:t>
            </a:r>
            <a:r>
              <a:rPr lang="de-DE" sz="1700" dirty="0" smtClean="0"/>
              <a:t> </a:t>
            </a:r>
            <a:r>
              <a:rPr lang="de-DE" sz="1700" dirty="0" err="1" smtClean="0"/>
              <a:t>into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e!COCKPIT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database</a:t>
            </a:r>
            <a:r>
              <a:rPr lang="de-DE" sz="1700" dirty="0" smtClean="0"/>
              <a:t> (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repository</a:t>
            </a:r>
            <a:r>
              <a:rPr lang="de-DE" sz="1700" dirty="0" smtClean="0"/>
              <a:t>)</a:t>
            </a:r>
            <a:endParaRPr lang="de-DE" sz="1700" dirty="0"/>
          </a:p>
        </p:txBody>
      </p:sp>
    </p:spTree>
    <p:extLst>
      <p:ext uri="{BB962C8B-B14F-4D97-AF65-F5344CB8AC3E}">
        <p14:creationId xmlns:p14="http://schemas.microsoft.com/office/powerpoint/2010/main" val="3628806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8753" y="434992"/>
            <a:ext cx="8930243" cy="4536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Library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Department, Name, Date (change for all slides by insert header and footer)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111145" y="1362695"/>
            <a:ext cx="81021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err="1" smtClean="0"/>
              <a:t>Alternatively</a:t>
            </a:r>
            <a:r>
              <a:rPr lang="de-DE" sz="1700" dirty="0" smtClean="0"/>
              <a:t>, </a:t>
            </a:r>
            <a:r>
              <a:rPr lang="de-DE" sz="1700" dirty="0" err="1" smtClean="0"/>
              <a:t>create</a:t>
            </a:r>
            <a:r>
              <a:rPr lang="de-DE" sz="1700" dirty="0" smtClean="0"/>
              <a:t> a </a:t>
            </a:r>
            <a:r>
              <a:rPr lang="de-DE" sz="1700" dirty="0" err="1" smtClean="0"/>
              <a:t>project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r>
              <a:rPr lang="de-DE" sz="1700" dirty="0" smtClean="0"/>
              <a:t> </a:t>
            </a:r>
            <a:r>
              <a:rPr lang="de-DE" sz="1700" dirty="0" err="1" smtClean="0"/>
              <a:t>go</a:t>
            </a:r>
            <a:r>
              <a:rPr lang="de-DE" sz="1700" dirty="0" smtClean="0"/>
              <a:t> </a:t>
            </a:r>
            <a:r>
              <a:rPr lang="de-DE" sz="1700" dirty="0" err="1" smtClean="0"/>
              <a:t>to</a:t>
            </a:r>
            <a:r>
              <a:rPr lang="de-DE" sz="1700" dirty="0" smtClean="0"/>
              <a:t> Library Manager/ Library </a:t>
            </a:r>
            <a:r>
              <a:rPr lang="de-DE" sz="1700" dirty="0" err="1" smtClean="0"/>
              <a:t>repository</a:t>
            </a:r>
            <a:endParaRPr lang="de-DE" sz="1700" i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5" y="1849644"/>
            <a:ext cx="82772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1" y="3922507"/>
            <a:ext cx="601027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5130821" y="4813156"/>
            <a:ext cx="1104405" cy="696994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rgbClr val="FF3300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6839" y="4305796"/>
            <a:ext cx="256278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 smtClean="0"/>
              <a:t>Go </a:t>
            </a:r>
            <a:r>
              <a:rPr lang="de-DE" sz="1700" dirty="0" err="1" smtClean="0"/>
              <a:t>to</a:t>
            </a:r>
            <a:r>
              <a:rPr lang="de-DE" sz="1700" dirty="0" smtClean="0"/>
              <a:t> </a:t>
            </a:r>
            <a:r>
              <a:rPr lang="de-DE" sz="1700" dirty="0" err="1" smtClean="0"/>
              <a:t>Install</a:t>
            </a:r>
            <a:r>
              <a:rPr lang="de-DE" sz="1700" dirty="0" smtClean="0"/>
              <a:t> </a:t>
            </a:r>
            <a:r>
              <a:rPr lang="de-DE" sz="1700" dirty="0" err="1" smtClean="0"/>
              <a:t>and</a:t>
            </a:r>
            <a:endParaRPr lang="de-DE" sz="1700" dirty="0" smtClean="0"/>
          </a:p>
          <a:p>
            <a:r>
              <a:rPr lang="de-DE" sz="1700" dirty="0" err="1" smtClean="0"/>
              <a:t>Install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library</a:t>
            </a:r>
            <a:r>
              <a:rPr lang="de-DE" sz="1700" dirty="0" smtClean="0"/>
              <a:t> </a:t>
            </a:r>
            <a:r>
              <a:rPr lang="de-DE" sz="1700" dirty="0" err="1" smtClean="0"/>
              <a:t>into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endParaRPr lang="de-DE" sz="1700" dirty="0" smtClean="0"/>
          </a:p>
          <a:p>
            <a:r>
              <a:rPr lang="de-DE" sz="1700" dirty="0" smtClean="0"/>
              <a:t>Library </a:t>
            </a:r>
            <a:r>
              <a:rPr lang="de-DE" sz="1700" dirty="0" err="1" smtClean="0"/>
              <a:t>repository</a:t>
            </a:r>
            <a:endParaRPr lang="de-DE" sz="1700" dirty="0"/>
          </a:p>
        </p:txBody>
      </p:sp>
    </p:spTree>
    <p:extLst>
      <p:ext uri="{BB962C8B-B14F-4D97-AF65-F5344CB8AC3E}">
        <p14:creationId xmlns:p14="http://schemas.microsoft.com/office/powerpoint/2010/main" val="3826128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GO_slidemaster_2014">
  <a:themeElements>
    <a:clrScheme name="WAGO 01">
      <a:dk1>
        <a:srgbClr val="191919"/>
      </a:dk1>
      <a:lt1>
        <a:srgbClr val="FFFFFF"/>
      </a:lt1>
      <a:dk2>
        <a:srgbClr val="191919"/>
      </a:dk2>
      <a:lt2>
        <a:srgbClr val="969696"/>
      </a:lt2>
      <a:accent1>
        <a:srgbClr val="58AB27"/>
      </a:accent1>
      <a:accent2>
        <a:srgbClr val="007CBF"/>
      </a:accent2>
      <a:accent3>
        <a:srgbClr val="7AB51D"/>
      </a:accent3>
      <a:accent4>
        <a:srgbClr val="0080C8"/>
      </a:accent4>
      <a:accent5>
        <a:srgbClr val="9C9D9D"/>
      </a:accent5>
      <a:accent6>
        <a:srgbClr val="004494"/>
      </a:accent6>
      <a:hlink>
        <a:srgbClr val="58AB27"/>
      </a:hlink>
      <a:folHlink>
        <a:srgbClr val="007CBF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58AB27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4F9B22"/>
        </a:accent6>
        <a:hlink>
          <a:srgbClr val="3D7ABE"/>
        </a:hlink>
        <a:folHlink>
          <a:srgbClr val="7DAE3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WAGO 01">
      <a:dk1>
        <a:srgbClr val="191919"/>
      </a:dk1>
      <a:lt1>
        <a:srgbClr val="FFFFFF"/>
      </a:lt1>
      <a:dk2>
        <a:srgbClr val="191919"/>
      </a:dk2>
      <a:lt2>
        <a:srgbClr val="969696"/>
      </a:lt2>
      <a:accent1>
        <a:srgbClr val="58AB27"/>
      </a:accent1>
      <a:accent2>
        <a:srgbClr val="007CBF"/>
      </a:accent2>
      <a:accent3>
        <a:srgbClr val="7AB51D"/>
      </a:accent3>
      <a:accent4>
        <a:srgbClr val="0080C8"/>
      </a:accent4>
      <a:accent5>
        <a:srgbClr val="9C9D9D"/>
      </a:accent5>
      <a:accent6>
        <a:srgbClr val="004494"/>
      </a:accent6>
      <a:hlink>
        <a:srgbClr val="58AB27"/>
      </a:hlink>
      <a:folHlink>
        <a:srgbClr val="007CBF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WAGO_slidemaster_2014</Template>
  <TotalTime>0</TotalTime>
  <Words>3817</Words>
  <Application>Microsoft Office PowerPoint</Application>
  <PresentationFormat>On-screen Show (4:3)</PresentationFormat>
  <Paragraphs>666</Paragraphs>
  <Slides>58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WAGO_slidemaster_2014</vt:lpstr>
      <vt:lpstr>Libraries in e!COCKPIT</vt:lpstr>
      <vt:lpstr>How to Create a Library </vt:lpstr>
      <vt:lpstr>How to Create a Library </vt:lpstr>
      <vt:lpstr>How to Create a Library</vt:lpstr>
      <vt:lpstr>How to Create a Library</vt:lpstr>
      <vt:lpstr>How to Create a Library </vt:lpstr>
      <vt:lpstr>How to Create a Library</vt:lpstr>
      <vt:lpstr>How to Create a Library</vt:lpstr>
      <vt:lpstr>How to use the Library</vt:lpstr>
      <vt:lpstr>How to use the Library</vt:lpstr>
      <vt:lpstr>PowerPoint Presentation</vt:lpstr>
      <vt:lpstr>Library Name Namespace and Placeholder</vt:lpstr>
      <vt:lpstr>e!Cockpit Namespace</vt:lpstr>
      <vt:lpstr>e!Cockpit Namespace</vt:lpstr>
      <vt:lpstr>e!Cockpit Namespace</vt:lpstr>
      <vt:lpstr>e!Cockpit Namespace</vt:lpstr>
      <vt:lpstr>Library Name Namespace and Placeholder</vt:lpstr>
      <vt:lpstr>e!Cockpit , Placeholder</vt:lpstr>
      <vt:lpstr>e!Cockpit Library Versions and Placeholder</vt:lpstr>
      <vt:lpstr>e!Cockpit Library Versions and Placeholder</vt:lpstr>
      <vt:lpstr>e!Cockpit how to define Placeholders in a library</vt:lpstr>
      <vt:lpstr>PowerPoint Presentation</vt:lpstr>
      <vt:lpstr>e!Cockpit how to define Placeholders in a project</vt:lpstr>
      <vt:lpstr>e!Cockpit how to define Placeholders in a project</vt:lpstr>
      <vt:lpstr>e!Cockpit calling libraries with placeholders</vt:lpstr>
      <vt:lpstr>e!Cockpit calling libraries with placeholders</vt:lpstr>
      <vt:lpstr>Problem, Placeholders are resolved only one time</vt:lpstr>
      <vt:lpstr>Problem, Placeholders are resolved only one time</vt:lpstr>
      <vt:lpstr>e!Cockpit Library Types</vt:lpstr>
      <vt:lpstr>e!Cockpit Standard Library</vt:lpstr>
      <vt:lpstr>e!Cockpit Interface Library</vt:lpstr>
      <vt:lpstr>e!Cockpit Container Library</vt:lpstr>
      <vt:lpstr>Library Information Keys</vt:lpstr>
      <vt:lpstr>Library Categories</vt:lpstr>
      <vt:lpstr>create Library Categories</vt:lpstr>
      <vt:lpstr>create Library Categories - Step 1</vt:lpstr>
      <vt:lpstr>create Library Categories - Step 2</vt:lpstr>
      <vt:lpstr>create Library Categories - Step 3</vt:lpstr>
      <vt:lpstr>create Library Categories - Step 4</vt:lpstr>
      <vt:lpstr>create Library Categories - Step 4</vt:lpstr>
      <vt:lpstr>My Library Recommendations</vt:lpstr>
      <vt:lpstr>My Library Recommendations</vt:lpstr>
      <vt:lpstr>My Library Recommendations</vt:lpstr>
      <vt:lpstr>PowerPoint Presentation</vt:lpstr>
      <vt:lpstr>CODESYS V3 Library structure</vt:lpstr>
      <vt:lpstr>Project Information: Main entries</vt:lpstr>
      <vt:lpstr>Project Information: Library Category</vt:lpstr>
      <vt:lpstr>Project Information: Library Version </vt:lpstr>
      <vt:lpstr>2. Create version history</vt:lpstr>
      <vt:lpstr>3. Create parameter list (Global constants)</vt:lpstr>
      <vt:lpstr>4. Create global variable list (Global variable)</vt:lpstr>
      <vt:lpstr>5. Creating POUs: Naming convention</vt:lpstr>
      <vt:lpstr>5. Creating POUs: Naming convention examples</vt:lpstr>
      <vt:lpstr>5. Creating POUs: POUs folder structure</vt:lpstr>
      <vt:lpstr>5. Creating POUs: behavior model Execute</vt:lpstr>
      <vt:lpstr>5. Creating POUs: behavior model Enable</vt:lpstr>
      <vt:lpstr>5. Creating POUs: behavior model Trigger</vt:lpstr>
      <vt:lpstr>5. Creating POUs: internal behavior model</vt:lpstr>
    </vt:vector>
  </TitlesOfParts>
  <Company>Wago Kontakttechnik GmbH &amp; Co.KG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Bachem, Johannes</dc:creator>
  <cp:lastModifiedBy>Bachem, Johannes</cp:lastModifiedBy>
  <cp:revision>159</cp:revision>
  <cp:lastPrinted>2015-08-27T05:23:47Z</cp:lastPrinted>
  <dcterms:created xsi:type="dcterms:W3CDTF">2014-07-03T06:27:47Z</dcterms:created>
  <dcterms:modified xsi:type="dcterms:W3CDTF">2016-02-09T19:35:20Z</dcterms:modified>
</cp:coreProperties>
</file>